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63" r:id="rId3"/>
    <p:sldId id="264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90"/>
  </p:normalViewPr>
  <p:slideViewPr>
    <p:cSldViewPr snapToGrid="0">
      <p:cViewPr varScale="1">
        <p:scale>
          <a:sx n="69" d="100"/>
          <a:sy n="69" d="100"/>
        </p:scale>
        <p:origin x="216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rolineleplat/Desktop/REVUE%20D'ACTIVITE&#769;%20/States%202024%20pour%20dossier%20powerpoint-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508000" h="508000"/>
              <a:contourClr>
                <a:srgbClr val="000000"/>
              </a:contourClr>
            </a:sp3d>
          </c:spPr>
          <c:dPt>
            <c:idx val="0"/>
            <c:bubble3D val="0"/>
            <c:explosion val="29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508000" h="508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77-1F4D-BCD8-7AEA436D6956}"/>
              </c:ext>
            </c:extLst>
          </c:dPt>
          <c:dPt>
            <c:idx val="1"/>
            <c:bubble3D val="0"/>
            <c:explosion val="14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508000" h="508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77-1F4D-BCD8-7AEA436D6956}"/>
              </c:ext>
            </c:extLst>
          </c:dPt>
          <c:dPt>
            <c:idx val="2"/>
            <c:bubble3D val="0"/>
            <c:explosion val="34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508000" h="508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77-1F4D-BCD8-7AEA436D695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508000" h="508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77-1F4D-BCD8-7AEA436D6956}"/>
              </c:ext>
            </c:extLst>
          </c:dPt>
          <c:cat>
            <c:strRef>
              <c:f>Sheet1!$A$2:$A$5</c:f>
              <c:strCache>
                <c:ptCount val="4"/>
                <c:pt idx="0">
                  <c:v>VEOLIA</c:v>
                </c:pt>
                <c:pt idx="1">
                  <c:v>SUEZ</c:v>
                </c:pt>
                <c:pt idx="2">
                  <c:v>SAUR </c:v>
                </c:pt>
                <c:pt idx="3">
                  <c:v>AUTRE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0.49</c:v>
                </c:pt>
                <c:pt idx="1">
                  <c:v>0.35</c:v>
                </c:pt>
                <c:pt idx="2">
                  <c:v>0.05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77-1F4D-BCD8-7AEA436D6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'evolution CA'!$C$6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shade val="84000"/>
                    <a:satMod val="130000"/>
                    <a:lumMod val="92000"/>
                  </a:schemeClr>
                </a:gs>
                <a:gs pos="100000">
                  <a:schemeClr val="accent1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97535395909806E-3"/>
                  <c:y val="6.06037855898153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81-ED45-97C7-1ADD30728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'evolution CA'!$D$5</c:f>
              <c:strCache>
                <c:ptCount val="1"/>
                <c:pt idx="0">
                  <c:v>CA (en K€)</c:v>
                </c:pt>
              </c:strCache>
            </c:strRef>
          </c:cat>
          <c:val>
            <c:numRef>
              <c:f>'evolution CA'!$D$6</c:f>
              <c:numCache>
                <c:formatCode>#,##0</c:formatCode>
                <c:ptCount val="1"/>
                <c:pt idx="0">
                  <c:v>6611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81-ED45-97C7-1ADD30728040}"/>
            </c:ext>
          </c:extLst>
        </c:ser>
        <c:ser>
          <c:idx val="1"/>
          <c:order val="1"/>
          <c:tx>
            <c:strRef>
              <c:f>'evolution CA'!$C$7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atMod val="110000"/>
                    <a:lumMod val="104000"/>
                  </a:schemeClr>
                </a:gs>
                <a:gs pos="69000">
                  <a:schemeClr val="accent2">
                    <a:shade val="84000"/>
                    <a:satMod val="130000"/>
                    <a:lumMod val="92000"/>
                  </a:schemeClr>
                </a:gs>
                <a:gs pos="100000">
                  <a:schemeClr val="accent2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'evolution CA'!$D$5</c:f>
              <c:strCache>
                <c:ptCount val="1"/>
                <c:pt idx="0">
                  <c:v>CA (en K€)</c:v>
                </c:pt>
              </c:strCache>
            </c:strRef>
          </c:cat>
          <c:val>
            <c:numRef>
              <c:f>'evolution CA'!$D$7</c:f>
              <c:numCache>
                <c:formatCode>#,##0</c:formatCode>
                <c:ptCount val="1"/>
                <c:pt idx="0">
                  <c:v>8112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81-ED45-97C7-1ADD30728040}"/>
            </c:ext>
          </c:extLst>
        </c:ser>
        <c:ser>
          <c:idx val="2"/>
          <c:order val="2"/>
          <c:tx>
            <c:strRef>
              <c:f>'evolution CA'!$C$8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atMod val="110000"/>
                    <a:lumMod val="104000"/>
                  </a:schemeClr>
                </a:gs>
                <a:gs pos="69000">
                  <a:schemeClr val="accent3">
                    <a:shade val="84000"/>
                    <a:satMod val="130000"/>
                    <a:lumMod val="92000"/>
                  </a:schemeClr>
                </a:gs>
                <a:gs pos="100000">
                  <a:schemeClr val="accent3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881-ED45-97C7-1ADD307280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'evolution CA'!$D$5</c:f>
              <c:strCache>
                <c:ptCount val="1"/>
                <c:pt idx="0">
                  <c:v>CA (en K€)</c:v>
                </c:pt>
              </c:strCache>
            </c:strRef>
          </c:cat>
          <c:val>
            <c:numRef>
              <c:f>'evolution CA'!$D$8</c:f>
              <c:numCache>
                <c:formatCode>#,##0</c:formatCode>
                <c:ptCount val="1"/>
                <c:pt idx="0">
                  <c:v>8551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81-ED45-97C7-1ADD30728040}"/>
            </c:ext>
          </c:extLst>
        </c:ser>
        <c:ser>
          <c:idx val="3"/>
          <c:order val="3"/>
          <c:tx>
            <c:strRef>
              <c:f>'evolution CA'!$C$9</c:f>
              <c:strCache>
                <c:ptCount val="1"/>
                <c:pt idx="0">
                  <c:v>2021 (base 12 mois)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atMod val="110000"/>
                    <a:lumMod val="104000"/>
                  </a:schemeClr>
                </a:gs>
                <a:gs pos="69000">
                  <a:schemeClr val="accent4">
                    <a:shade val="84000"/>
                    <a:satMod val="130000"/>
                    <a:lumMod val="92000"/>
                  </a:schemeClr>
                </a:gs>
                <a:gs pos="100000">
                  <a:schemeClr val="accent4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'evolution CA'!$D$5</c:f>
              <c:strCache>
                <c:ptCount val="1"/>
                <c:pt idx="0">
                  <c:v>CA (en K€)</c:v>
                </c:pt>
              </c:strCache>
            </c:strRef>
          </c:cat>
          <c:val>
            <c:numRef>
              <c:f>'evolution CA'!$D$9</c:f>
              <c:numCache>
                <c:formatCode>#,##0</c:formatCode>
                <c:ptCount val="1"/>
                <c:pt idx="0">
                  <c:v>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81-ED45-97C7-1ADD30728040}"/>
            </c:ext>
          </c:extLst>
        </c:ser>
        <c:ser>
          <c:idx val="4"/>
          <c:order val="4"/>
          <c:tx>
            <c:strRef>
              <c:f>'evolution CA'!$C$10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satMod val="110000"/>
                    <a:lumMod val="104000"/>
                  </a:schemeClr>
                </a:gs>
                <a:gs pos="69000">
                  <a:schemeClr val="accent5">
                    <a:shade val="84000"/>
                    <a:satMod val="130000"/>
                    <a:lumMod val="92000"/>
                  </a:schemeClr>
                </a:gs>
                <a:gs pos="100000">
                  <a:schemeClr val="accent5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'evolution CA'!$D$5</c:f>
              <c:strCache>
                <c:ptCount val="1"/>
                <c:pt idx="0">
                  <c:v>CA (en K€)</c:v>
                </c:pt>
              </c:strCache>
            </c:strRef>
          </c:cat>
          <c:val>
            <c:numRef>
              <c:f>'evolution CA'!$D$10</c:f>
              <c:numCache>
                <c:formatCode>#,##0</c:formatCode>
                <c:ptCount val="1"/>
                <c:pt idx="0">
                  <c:v>10217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81-ED45-97C7-1ADD30728040}"/>
            </c:ext>
          </c:extLst>
        </c:ser>
        <c:ser>
          <c:idx val="5"/>
          <c:order val="5"/>
          <c:tx>
            <c:strRef>
              <c:f>'evolution CA'!$C$11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satMod val="110000"/>
                    <a:lumMod val="104000"/>
                  </a:schemeClr>
                </a:gs>
                <a:gs pos="69000">
                  <a:schemeClr val="accent6">
                    <a:shade val="84000"/>
                    <a:satMod val="130000"/>
                    <a:lumMod val="92000"/>
                  </a:schemeClr>
                </a:gs>
                <a:gs pos="100000">
                  <a:schemeClr val="accent6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525065135080453E-5"/>
                  <c:y val="5.31192102449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81-ED45-97C7-1ADD30728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'evolution CA'!$D$5</c:f>
              <c:strCache>
                <c:ptCount val="1"/>
                <c:pt idx="0">
                  <c:v>CA (en K€)</c:v>
                </c:pt>
              </c:strCache>
            </c:strRef>
          </c:cat>
          <c:val>
            <c:numRef>
              <c:f>'evolution CA'!$D$11</c:f>
              <c:numCache>
                <c:formatCode>#,##0</c:formatCode>
                <c:ptCount val="1"/>
                <c:pt idx="0">
                  <c:v>11853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81-ED45-97C7-1ADD30728040}"/>
            </c:ext>
          </c:extLst>
        </c:ser>
        <c:ser>
          <c:idx val="6"/>
          <c:order val="6"/>
          <c:tx>
            <c:strRef>
              <c:f>'evolution CA'!$C$12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lumMod val="60000"/>
                    <a:shade val="84000"/>
                    <a:satMod val="130000"/>
                    <a:lumMod val="92000"/>
                  </a:schemeClr>
                </a:gs>
                <a:gs pos="100000">
                  <a:schemeClr val="accent1">
                    <a:lumMod val="60000"/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495506854769182E-16"/>
                  <c:y val="6.2341111999204085E-2"/>
                </c:manualLayout>
              </c:layout>
              <c:tx>
                <c:rich>
                  <a:bodyPr/>
                  <a:lstStyle/>
                  <a:p>
                    <a:fld id="{44A5A9FE-047B-454E-BD05-505B2145F031}" type="VALUE">
                      <a:rPr lang="en-US" sz="1400" b="1" baseline="0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881-ED45-97C7-1ADD30728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'evolution CA'!$D$5</c:f>
              <c:strCache>
                <c:ptCount val="1"/>
                <c:pt idx="0">
                  <c:v>CA (en K€)</c:v>
                </c:pt>
              </c:strCache>
            </c:strRef>
          </c:cat>
          <c:val>
            <c:numRef>
              <c:f>'evolution CA'!$D$12</c:f>
              <c:numCache>
                <c:formatCode>#,##0</c:formatCode>
                <c:ptCount val="1"/>
                <c:pt idx="0">
                  <c:v>13010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81-ED45-97C7-1ADD30728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51656368"/>
        <c:axId val="2051657616"/>
      </c:barChart>
      <c:catAx>
        <c:axId val="20516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2051657616"/>
        <c:crosses val="autoZero"/>
        <c:auto val="0"/>
        <c:lblAlgn val="ctr"/>
        <c:lblOffset val="100"/>
        <c:noMultiLvlLbl val="0"/>
      </c:catAx>
      <c:valAx>
        <c:axId val="205165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205165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BC904-C792-4FAC-8397-628C6B529B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17F513A3-6DF2-458B-AE6B-5C211D66142B}">
      <dgm:prSet phldrT="[Texte]"/>
      <dgm:spPr/>
      <dgm:t>
        <a:bodyPr/>
        <a:lstStyle/>
        <a:p>
          <a:r>
            <a:rPr lang="fr-FR" dirty="0"/>
            <a:t>Réalisation de VMS </a:t>
          </a:r>
        </a:p>
      </dgm:t>
    </dgm:pt>
    <dgm:pt modelId="{05A4060C-CF97-4E8A-8D7B-4AE28EF3C980}" type="parTrans" cxnId="{96D20B4F-3B40-4935-8644-99CDF850A7EA}">
      <dgm:prSet/>
      <dgm:spPr/>
      <dgm:t>
        <a:bodyPr/>
        <a:lstStyle/>
        <a:p>
          <a:endParaRPr lang="fr-FR"/>
        </a:p>
      </dgm:t>
    </dgm:pt>
    <dgm:pt modelId="{FED830CF-7E40-4B7C-AE89-978FBB5A82B4}" type="sibTrans" cxnId="{96D20B4F-3B40-4935-8644-99CDF850A7EA}">
      <dgm:prSet/>
      <dgm:spPr/>
      <dgm:t>
        <a:bodyPr/>
        <a:lstStyle/>
        <a:p>
          <a:endParaRPr lang="fr-FR"/>
        </a:p>
      </dgm:t>
    </dgm:pt>
    <dgm:pt modelId="{57B28705-5C1B-4F95-82CE-B3ACD88498F6}">
      <dgm:prSet phldrT="[Texte]"/>
      <dgm:spPr/>
      <dgm:t>
        <a:bodyPr/>
        <a:lstStyle/>
        <a:p>
          <a:r>
            <a:rPr lang="fr-FR" dirty="0"/>
            <a:t>Port des EPI </a:t>
          </a:r>
        </a:p>
      </dgm:t>
    </dgm:pt>
    <dgm:pt modelId="{6D353A7D-10F4-4761-9393-9DA9FA548E0E}" type="parTrans" cxnId="{6BD78DFA-C355-4C84-89F4-3623030E0BB6}">
      <dgm:prSet/>
      <dgm:spPr/>
      <dgm:t>
        <a:bodyPr/>
        <a:lstStyle/>
        <a:p>
          <a:endParaRPr lang="fr-FR"/>
        </a:p>
      </dgm:t>
    </dgm:pt>
    <dgm:pt modelId="{D7F23A49-795B-417E-9630-FD5C335B5FD5}" type="sibTrans" cxnId="{6BD78DFA-C355-4C84-89F4-3623030E0BB6}">
      <dgm:prSet/>
      <dgm:spPr/>
      <dgm:t>
        <a:bodyPr/>
        <a:lstStyle/>
        <a:p>
          <a:endParaRPr lang="fr-FR"/>
        </a:p>
      </dgm:t>
    </dgm:pt>
    <dgm:pt modelId="{B8641BC2-DECC-425C-88E0-8F52841F6529}">
      <dgm:prSet phldrT="[Texte]"/>
      <dgm:spPr/>
      <dgm:t>
        <a:bodyPr/>
        <a:lstStyle/>
        <a:p>
          <a:r>
            <a:rPr lang="fr-FR" dirty="0"/>
            <a:t>Management de proximité</a:t>
          </a:r>
        </a:p>
      </dgm:t>
    </dgm:pt>
    <dgm:pt modelId="{F72AE571-A38F-44C2-927C-AE55A614A9BC}" type="parTrans" cxnId="{20E68871-CF56-49C3-9154-B162CAA3A79E}">
      <dgm:prSet/>
      <dgm:spPr/>
      <dgm:t>
        <a:bodyPr/>
        <a:lstStyle/>
        <a:p>
          <a:endParaRPr lang="fr-FR"/>
        </a:p>
      </dgm:t>
    </dgm:pt>
    <dgm:pt modelId="{865AB63D-D00C-4C61-99F8-9F6A10C3A664}" type="sibTrans" cxnId="{20E68871-CF56-49C3-9154-B162CAA3A79E}">
      <dgm:prSet/>
      <dgm:spPr/>
      <dgm:t>
        <a:bodyPr/>
        <a:lstStyle/>
        <a:p>
          <a:endParaRPr lang="fr-FR"/>
        </a:p>
      </dgm:t>
    </dgm:pt>
    <dgm:pt modelId="{7A33A2B1-1C24-4D7A-9A25-388D3D5185B5}">
      <dgm:prSet phldrT="[Texte]"/>
      <dgm:spPr/>
      <dgm:t>
        <a:bodyPr/>
        <a:lstStyle/>
        <a:p>
          <a:r>
            <a:rPr lang="fr-FR" dirty="0"/>
            <a:t>Favoriser l'efficacité des agents</a:t>
          </a:r>
        </a:p>
      </dgm:t>
    </dgm:pt>
    <dgm:pt modelId="{C97A1B7C-836B-4B70-A2AF-515461A1DFCD}" type="parTrans" cxnId="{46EC3D0E-5C30-4E0C-B4F1-DF4E710AEE35}">
      <dgm:prSet/>
      <dgm:spPr/>
      <dgm:t>
        <a:bodyPr/>
        <a:lstStyle/>
        <a:p>
          <a:endParaRPr lang="fr-FR"/>
        </a:p>
      </dgm:t>
    </dgm:pt>
    <dgm:pt modelId="{77B8858B-227C-4BC8-9A8E-4C82923A105F}" type="sibTrans" cxnId="{46EC3D0E-5C30-4E0C-B4F1-DF4E710AEE35}">
      <dgm:prSet/>
      <dgm:spPr/>
      <dgm:t>
        <a:bodyPr/>
        <a:lstStyle/>
        <a:p>
          <a:endParaRPr lang="fr-FR"/>
        </a:p>
      </dgm:t>
    </dgm:pt>
    <dgm:pt modelId="{0E871885-D11D-4E13-83A4-848FDC619DC3}">
      <dgm:prSet phldrT="[Texte]"/>
      <dgm:spPr/>
      <dgm:t>
        <a:bodyPr/>
        <a:lstStyle/>
        <a:p>
          <a:r>
            <a:rPr lang="fr-FR" dirty="0"/>
            <a:t>Recrutement de profils multi compétences</a:t>
          </a:r>
        </a:p>
      </dgm:t>
    </dgm:pt>
    <dgm:pt modelId="{9CC7BDBB-C557-45A8-BC65-55D5E00EB387}" type="parTrans" cxnId="{1297F94A-AF3F-445B-942B-850612611D62}">
      <dgm:prSet/>
      <dgm:spPr/>
      <dgm:t>
        <a:bodyPr/>
        <a:lstStyle/>
        <a:p>
          <a:endParaRPr lang="fr-FR"/>
        </a:p>
      </dgm:t>
    </dgm:pt>
    <dgm:pt modelId="{1C50BD7B-DC90-4062-9A8B-66F4643CD65B}" type="sibTrans" cxnId="{1297F94A-AF3F-445B-942B-850612611D62}">
      <dgm:prSet/>
      <dgm:spPr/>
      <dgm:t>
        <a:bodyPr/>
        <a:lstStyle/>
        <a:p>
          <a:endParaRPr lang="fr-FR"/>
        </a:p>
      </dgm:t>
    </dgm:pt>
    <dgm:pt modelId="{8BD18C65-5C57-4EAF-B9C8-FA66989D3FE9}" type="pres">
      <dgm:prSet presAssocID="{82FBC904-C792-4FAC-8397-628C6B529BF0}" presName="Name0" presStyleCnt="0">
        <dgm:presLayoutVars>
          <dgm:chMax val="7"/>
          <dgm:chPref val="7"/>
          <dgm:dir/>
        </dgm:presLayoutVars>
      </dgm:prSet>
      <dgm:spPr/>
    </dgm:pt>
    <dgm:pt modelId="{8D9E60FF-2B74-4686-9D94-C7D67AEF35E8}" type="pres">
      <dgm:prSet presAssocID="{82FBC904-C792-4FAC-8397-628C6B529BF0}" presName="Name1" presStyleCnt="0"/>
      <dgm:spPr/>
    </dgm:pt>
    <dgm:pt modelId="{86CA893C-2A4B-40F1-827E-2B0351C5C8F1}" type="pres">
      <dgm:prSet presAssocID="{82FBC904-C792-4FAC-8397-628C6B529BF0}" presName="cycle" presStyleCnt="0"/>
      <dgm:spPr/>
    </dgm:pt>
    <dgm:pt modelId="{73DE4FAC-DBA2-4B61-A0E6-0554AA52D9CE}" type="pres">
      <dgm:prSet presAssocID="{82FBC904-C792-4FAC-8397-628C6B529BF0}" presName="srcNode" presStyleLbl="node1" presStyleIdx="0" presStyleCnt="5"/>
      <dgm:spPr/>
    </dgm:pt>
    <dgm:pt modelId="{CFD79CDE-8568-4DF9-ABFE-783CE9234703}" type="pres">
      <dgm:prSet presAssocID="{82FBC904-C792-4FAC-8397-628C6B529BF0}" presName="conn" presStyleLbl="parChTrans1D2" presStyleIdx="0" presStyleCnt="1"/>
      <dgm:spPr/>
    </dgm:pt>
    <dgm:pt modelId="{C71AAAE8-E3B9-4A9B-A113-5B80184A3047}" type="pres">
      <dgm:prSet presAssocID="{82FBC904-C792-4FAC-8397-628C6B529BF0}" presName="extraNode" presStyleLbl="node1" presStyleIdx="0" presStyleCnt="5"/>
      <dgm:spPr/>
    </dgm:pt>
    <dgm:pt modelId="{2239FAEB-306D-4644-9EC5-302524907CC6}" type="pres">
      <dgm:prSet presAssocID="{82FBC904-C792-4FAC-8397-628C6B529BF0}" presName="dstNode" presStyleLbl="node1" presStyleIdx="0" presStyleCnt="5"/>
      <dgm:spPr/>
    </dgm:pt>
    <dgm:pt modelId="{9A90A5A9-F7D2-4B4C-B8BE-ADCCE42D70CC}" type="pres">
      <dgm:prSet presAssocID="{17F513A3-6DF2-458B-AE6B-5C211D66142B}" presName="text_1" presStyleLbl="node1" presStyleIdx="0" presStyleCnt="5">
        <dgm:presLayoutVars>
          <dgm:bulletEnabled val="1"/>
        </dgm:presLayoutVars>
      </dgm:prSet>
      <dgm:spPr/>
    </dgm:pt>
    <dgm:pt modelId="{676389FB-4B27-4B10-8EC0-BE3B73B9074C}" type="pres">
      <dgm:prSet presAssocID="{17F513A3-6DF2-458B-AE6B-5C211D66142B}" presName="accent_1" presStyleCnt="0"/>
      <dgm:spPr/>
    </dgm:pt>
    <dgm:pt modelId="{0819ED57-7C74-43CE-94CA-54541C98FA7A}" type="pres">
      <dgm:prSet presAssocID="{17F513A3-6DF2-458B-AE6B-5C211D66142B}" presName="accentRepeatNode" presStyleLbl="solidFgAcc1" presStyleIdx="0" presStyleCnt="5"/>
      <dgm:spPr/>
    </dgm:pt>
    <dgm:pt modelId="{C08FB63B-3249-40CE-BB32-B22F1E345798}" type="pres">
      <dgm:prSet presAssocID="{57B28705-5C1B-4F95-82CE-B3ACD88498F6}" presName="text_2" presStyleLbl="node1" presStyleIdx="1" presStyleCnt="5">
        <dgm:presLayoutVars>
          <dgm:bulletEnabled val="1"/>
        </dgm:presLayoutVars>
      </dgm:prSet>
      <dgm:spPr/>
    </dgm:pt>
    <dgm:pt modelId="{CD1715A1-677A-4DB6-8332-94CE2E190CBB}" type="pres">
      <dgm:prSet presAssocID="{57B28705-5C1B-4F95-82CE-B3ACD88498F6}" presName="accent_2" presStyleCnt="0"/>
      <dgm:spPr/>
    </dgm:pt>
    <dgm:pt modelId="{DE75C541-370E-4CBE-8CFB-51812E155B0C}" type="pres">
      <dgm:prSet presAssocID="{57B28705-5C1B-4F95-82CE-B3ACD88498F6}" presName="accentRepeatNode" presStyleLbl="solidFgAcc1" presStyleIdx="1" presStyleCnt="5"/>
      <dgm:spPr/>
    </dgm:pt>
    <dgm:pt modelId="{770E2354-26F3-4E5D-8AFE-89801B9F3E50}" type="pres">
      <dgm:prSet presAssocID="{B8641BC2-DECC-425C-88E0-8F52841F6529}" presName="text_3" presStyleLbl="node1" presStyleIdx="2" presStyleCnt="5">
        <dgm:presLayoutVars>
          <dgm:bulletEnabled val="1"/>
        </dgm:presLayoutVars>
      </dgm:prSet>
      <dgm:spPr/>
    </dgm:pt>
    <dgm:pt modelId="{E4C5A590-849A-47EB-828B-7587EF442D82}" type="pres">
      <dgm:prSet presAssocID="{B8641BC2-DECC-425C-88E0-8F52841F6529}" presName="accent_3" presStyleCnt="0"/>
      <dgm:spPr/>
    </dgm:pt>
    <dgm:pt modelId="{538A4EFE-F220-4535-A3DE-27A94312B42C}" type="pres">
      <dgm:prSet presAssocID="{B8641BC2-DECC-425C-88E0-8F52841F6529}" presName="accentRepeatNode" presStyleLbl="solidFgAcc1" presStyleIdx="2" presStyleCnt="5"/>
      <dgm:spPr/>
    </dgm:pt>
    <dgm:pt modelId="{E43346D8-A835-4760-809A-D14CA51702E0}" type="pres">
      <dgm:prSet presAssocID="{7A33A2B1-1C24-4D7A-9A25-388D3D5185B5}" presName="text_4" presStyleLbl="node1" presStyleIdx="3" presStyleCnt="5">
        <dgm:presLayoutVars>
          <dgm:bulletEnabled val="1"/>
        </dgm:presLayoutVars>
      </dgm:prSet>
      <dgm:spPr/>
    </dgm:pt>
    <dgm:pt modelId="{B08FFEAA-3A2C-4D66-902A-F2F65A4790D3}" type="pres">
      <dgm:prSet presAssocID="{7A33A2B1-1C24-4D7A-9A25-388D3D5185B5}" presName="accent_4" presStyleCnt="0"/>
      <dgm:spPr/>
    </dgm:pt>
    <dgm:pt modelId="{8D61D53B-D394-465A-A3B3-F01D8055631B}" type="pres">
      <dgm:prSet presAssocID="{7A33A2B1-1C24-4D7A-9A25-388D3D5185B5}" presName="accentRepeatNode" presStyleLbl="solidFgAcc1" presStyleIdx="3" presStyleCnt="5"/>
      <dgm:spPr/>
    </dgm:pt>
    <dgm:pt modelId="{5D5C322D-3EAD-405E-838E-660267316E36}" type="pres">
      <dgm:prSet presAssocID="{0E871885-D11D-4E13-83A4-848FDC619DC3}" presName="text_5" presStyleLbl="node1" presStyleIdx="4" presStyleCnt="5">
        <dgm:presLayoutVars>
          <dgm:bulletEnabled val="1"/>
        </dgm:presLayoutVars>
      </dgm:prSet>
      <dgm:spPr/>
    </dgm:pt>
    <dgm:pt modelId="{35867529-82DC-47FA-9E10-02A1AB85CB10}" type="pres">
      <dgm:prSet presAssocID="{0E871885-D11D-4E13-83A4-848FDC619DC3}" presName="accent_5" presStyleCnt="0"/>
      <dgm:spPr/>
    </dgm:pt>
    <dgm:pt modelId="{A980ED2E-6DF5-4835-9E7A-B96CCE880699}" type="pres">
      <dgm:prSet presAssocID="{0E871885-D11D-4E13-83A4-848FDC619DC3}" presName="accentRepeatNode" presStyleLbl="solidFgAcc1" presStyleIdx="4" presStyleCnt="5"/>
      <dgm:spPr/>
    </dgm:pt>
  </dgm:ptLst>
  <dgm:cxnLst>
    <dgm:cxn modelId="{2698B705-BD96-4504-AEFB-32497391AD09}" type="presOf" srcId="{57B28705-5C1B-4F95-82CE-B3ACD88498F6}" destId="{C08FB63B-3249-40CE-BB32-B22F1E345798}" srcOrd="0" destOrd="0" presId="urn:microsoft.com/office/officeart/2008/layout/VerticalCurvedList"/>
    <dgm:cxn modelId="{46EC3D0E-5C30-4E0C-B4F1-DF4E710AEE35}" srcId="{82FBC904-C792-4FAC-8397-628C6B529BF0}" destId="{7A33A2B1-1C24-4D7A-9A25-388D3D5185B5}" srcOrd="3" destOrd="0" parTransId="{C97A1B7C-836B-4B70-A2AF-515461A1DFCD}" sibTransId="{77B8858B-227C-4BC8-9A8E-4C82923A105F}"/>
    <dgm:cxn modelId="{1297F94A-AF3F-445B-942B-850612611D62}" srcId="{82FBC904-C792-4FAC-8397-628C6B529BF0}" destId="{0E871885-D11D-4E13-83A4-848FDC619DC3}" srcOrd="4" destOrd="0" parTransId="{9CC7BDBB-C557-45A8-BC65-55D5E00EB387}" sibTransId="{1C50BD7B-DC90-4062-9A8B-66F4643CD65B}"/>
    <dgm:cxn modelId="{96D20B4F-3B40-4935-8644-99CDF850A7EA}" srcId="{82FBC904-C792-4FAC-8397-628C6B529BF0}" destId="{17F513A3-6DF2-458B-AE6B-5C211D66142B}" srcOrd="0" destOrd="0" parTransId="{05A4060C-CF97-4E8A-8D7B-4AE28EF3C980}" sibTransId="{FED830CF-7E40-4B7C-AE89-978FBB5A82B4}"/>
    <dgm:cxn modelId="{FF890F5F-9690-4CEE-8BE7-C2ABDD7A7C59}" type="presOf" srcId="{FED830CF-7E40-4B7C-AE89-978FBB5A82B4}" destId="{CFD79CDE-8568-4DF9-ABFE-783CE9234703}" srcOrd="0" destOrd="0" presId="urn:microsoft.com/office/officeart/2008/layout/VerticalCurvedList"/>
    <dgm:cxn modelId="{20E68871-CF56-49C3-9154-B162CAA3A79E}" srcId="{82FBC904-C792-4FAC-8397-628C6B529BF0}" destId="{B8641BC2-DECC-425C-88E0-8F52841F6529}" srcOrd="2" destOrd="0" parTransId="{F72AE571-A38F-44C2-927C-AE55A614A9BC}" sibTransId="{865AB63D-D00C-4C61-99F8-9F6A10C3A664}"/>
    <dgm:cxn modelId="{6400448E-6729-449D-B138-E8E0C2572972}" type="presOf" srcId="{B8641BC2-DECC-425C-88E0-8F52841F6529}" destId="{770E2354-26F3-4E5D-8AFE-89801B9F3E50}" srcOrd="0" destOrd="0" presId="urn:microsoft.com/office/officeart/2008/layout/VerticalCurvedList"/>
    <dgm:cxn modelId="{21EDC1B2-AAEF-4625-ACBE-F3C002E6DDAB}" type="presOf" srcId="{82FBC904-C792-4FAC-8397-628C6B529BF0}" destId="{8BD18C65-5C57-4EAF-B9C8-FA66989D3FE9}" srcOrd="0" destOrd="0" presId="urn:microsoft.com/office/officeart/2008/layout/VerticalCurvedList"/>
    <dgm:cxn modelId="{8517FADA-566A-4546-86E7-B4E11360970E}" type="presOf" srcId="{0E871885-D11D-4E13-83A4-848FDC619DC3}" destId="{5D5C322D-3EAD-405E-838E-660267316E36}" srcOrd="0" destOrd="0" presId="urn:microsoft.com/office/officeart/2008/layout/VerticalCurvedList"/>
    <dgm:cxn modelId="{0BABEFEE-5C29-4463-B8B9-CB5FB7E0B40B}" type="presOf" srcId="{7A33A2B1-1C24-4D7A-9A25-388D3D5185B5}" destId="{E43346D8-A835-4760-809A-D14CA51702E0}" srcOrd="0" destOrd="0" presId="urn:microsoft.com/office/officeart/2008/layout/VerticalCurvedList"/>
    <dgm:cxn modelId="{6C79ECF6-A982-46BA-B76C-20C11D1DF524}" type="presOf" srcId="{17F513A3-6DF2-458B-AE6B-5C211D66142B}" destId="{9A90A5A9-F7D2-4B4C-B8BE-ADCCE42D70CC}" srcOrd="0" destOrd="0" presId="urn:microsoft.com/office/officeart/2008/layout/VerticalCurvedList"/>
    <dgm:cxn modelId="{6BD78DFA-C355-4C84-89F4-3623030E0BB6}" srcId="{82FBC904-C792-4FAC-8397-628C6B529BF0}" destId="{57B28705-5C1B-4F95-82CE-B3ACD88498F6}" srcOrd="1" destOrd="0" parTransId="{6D353A7D-10F4-4761-9393-9DA9FA548E0E}" sibTransId="{D7F23A49-795B-417E-9630-FD5C335B5FD5}"/>
    <dgm:cxn modelId="{E7011B72-0C1B-4133-8959-23553BD2D788}" type="presParOf" srcId="{8BD18C65-5C57-4EAF-B9C8-FA66989D3FE9}" destId="{8D9E60FF-2B74-4686-9D94-C7D67AEF35E8}" srcOrd="0" destOrd="0" presId="urn:microsoft.com/office/officeart/2008/layout/VerticalCurvedList"/>
    <dgm:cxn modelId="{B5447A11-70AC-4AB2-85FC-0B73BE41697E}" type="presParOf" srcId="{8D9E60FF-2B74-4686-9D94-C7D67AEF35E8}" destId="{86CA893C-2A4B-40F1-827E-2B0351C5C8F1}" srcOrd="0" destOrd="0" presId="urn:microsoft.com/office/officeart/2008/layout/VerticalCurvedList"/>
    <dgm:cxn modelId="{B34D2925-5848-4269-A44B-FD9924D1985C}" type="presParOf" srcId="{86CA893C-2A4B-40F1-827E-2B0351C5C8F1}" destId="{73DE4FAC-DBA2-4B61-A0E6-0554AA52D9CE}" srcOrd="0" destOrd="0" presId="urn:microsoft.com/office/officeart/2008/layout/VerticalCurvedList"/>
    <dgm:cxn modelId="{92089E58-A0BE-497F-A9F8-2C0CABDA921F}" type="presParOf" srcId="{86CA893C-2A4B-40F1-827E-2B0351C5C8F1}" destId="{CFD79CDE-8568-4DF9-ABFE-783CE9234703}" srcOrd="1" destOrd="0" presId="urn:microsoft.com/office/officeart/2008/layout/VerticalCurvedList"/>
    <dgm:cxn modelId="{C863758E-7723-4A57-ADC7-16F338EDE370}" type="presParOf" srcId="{86CA893C-2A4B-40F1-827E-2B0351C5C8F1}" destId="{C71AAAE8-E3B9-4A9B-A113-5B80184A3047}" srcOrd="2" destOrd="0" presId="urn:microsoft.com/office/officeart/2008/layout/VerticalCurvedList"/>
    <dgm:cxn modelId="{72180CAC-9C07-4C73-8E91-9249C1C32357}" type="presParOf" srcId="{86CA893C-2A4B-40F1-827E-2B0351C5C8F1}" destId="{2239FAEB-306D-4644-9EC5-302524907CC6}" srcOrd="3" destOrd="0" presId="urn:microsoft.com/office/officeart/2008/layout/VerticalCurvedList"/>
    <dgm:cxn modelId="{58B367AC-A1D0-4926-B548-B222E6C4C6A5}" type="presParOf" srcId="{8D9E60FF-2B74-4686-9D94-C7D67AEF35E8}" destId="{9A90A5A9-F7D2-4B4C-B8BE-ADCCE42D70CC}" srcOrd="1" destOrd="0" presId="urn:microsoft.com/office/officeart/2008/layout/VerticalCurvedList"/>
    <dgm:cxn modelId="{533CD6B0-C6EB-486E-A694-8D8545937D11}" type="presParOf" srcId="{8D9E60FF-2B74-4686-9D94-C7D67AEF35E8}" destId="{676389FB-4B27-4B10-8EC0-BE3B73B9074C}" srcOrd="2" destOrd="0" presId="urn:microsoft.com/office/officeart/2008/layout/VerticalCurvedList"/>
    <dgm:cxn modelId="{A196D39C-9516-47EA-904F-6905131A00E2}" type="presParOf" srcId="{676389FB-4B27-4B10-8EC0-BE3B73B9074C}" destId="{0819ED57-7C74-43CE-94CA-54541C98FA7A}" srcOrd="0" destOrd="0" presId="urn:microsoft.com/office/officeart/2008/layout/VerticalCurvedList"/>
    <dgm:cxn modelId="{752FBB91-76EB-4C0B-B3B2-1DBB5792FCAA}" type="presParOf" srcId="{8D9E60FF-2B74-4686-9D94-C7D67AEF35E8}" destId="{C08FB63B-3249-40CE-BB32-B22F1E345798}" srcOrd="3" destOrd="0" presId="urn:microsoft.com/office/officeart/2008/layout/VerticalCurvedList"/>
    <dgm:cxn modelId="{5A7BEF81-32DD-4F31-88AE-B05CF71E6568}" type="presParOf" srcId="{8D9E60FF-2B74-4686-9D94-C7D67AEF35E8}" destId="{CD1715A1-677A-4DB6-8332-94CE2E190CBB}" srcOrd="4" destOrd="0" presId="urn:microsoft.com/office/officeart/2008/layout/VerticalCurvedList"/>
    <dgm:cxn modelId="{B4F42387-C991-4A4A-9674-988D7AC9BDA1}" type="presParOf" srcId="{CD1715A1-677A-4DB6-8332-94CE2E190CBB}" destId="{DE75C541-370E-4CBE-8CFB-51812E155B0C}" srcOrd="0" destOrd="0" presId="urn:microsoft.com/office/officeart/2008/layout/VerticalCurvedList"/>
    <dgm:cxn modelId="{EF7B71EF-9DC9-465B-BA12-61ED4CB1AB4B}" type="presParOf" srcId="{8D9E60FF-2B74-4686-9D94-C7D67AEF35E8}" destId="{770E2354-26F3-4E5D-8AFE-89801B9F3E50}" srcOrd="5" destOrd="0" presId="urn:microsoft.com/office/officeart/2008/layout/VerticalCurvedList"/>
    <dgm:cxn modelId="{BA6480B0-2559-42B7-A16C-FE6537A122AC}" type="presParOf" srcId="{8D9E60FF-2B74-4686-9D94-C7D67AEF35E8}" destId="{E4C5A590-849A-47EB-828B-7587EF442D82}" srcOrd="6" destOrd="0" presId="urn:microsoft.com/office/officeart/2008/layout/VerticalCurvedList"/>
    <dgm:cxn modelId="{1ECFCE23-FAAC-4CA1-8B49-B7E30FD0796F}" type="presParOf" srcId="{E4C5A590-849A-47EB-828B-7587EF442D82}" destId="{538A4EFE-F220-4535-A3DE-27A94312B42C}" srcOrd="0" destOrd="0" presId="urn:microsoft.com/office/officeart/2008/layout/VerticalCurvedList"/>
    <dgm:cxn modelId="{038E8B9A-B248-40A3-A035-0DEAB17C375B}" type="presParOf" srcId="{8D9E60FF-2B74-4686-9D94-C7D67AEF35E8}" destId="{E43346D8-A835-4760-809A-D14CA51702E0}" srcOrd="7" destOrd="0" presId="urn:microsoft.com/office/officeart/2008/layout/VerticalCurvedList"/>
    <dgm:cxn modelId="{238A69A3-7465-42E5-B7D9-8880B676C2E3}" type="presParOf" srcId="{8D9E60FF-2B74-4686-9D94-C7D67AEF35E8}" destId="{B08FFEAA-3A2C-4D66-902A-F2F65A4790D3}" srcOrd="8" destOrd="0" presId="urn:microsoft.com/office/officeart/2008/layout/VerticalCurvedList"/>
    <dgm:cxn modelId="{857E77C3-4EE4-4F29-8E27-E738605F55E6}" type="presParOf" srcId="{B08FFEAA-3A2C-4D66-902A-F2F65A4790D3}" destId="{8D61D53B-D394-465A-A3B3-F01D8055631B}" srcOrd="0" destOrd="0" presId="urn:microsoft.com/office/officeart/2008/layout/VerticalCurvedList"/>
    <dgm:cxn modelId="{736B01D1-450D-4964-B426-7A67C23A4D8F}" type="presParOf" srcId="{8D9E60FF-2B74-4686-9D94-C7D67AEF35E8}" destId="{5D5C322D-3EAD-405E-838E-660267316E36}" srcOrd="9" destOrd="0" presId="urn:microsoft.com/office/officeart/2008/layout/VerticalCurvedList"/>
    <dgm:cxn modelId="{56138CDD-378F-4364-97F3-205152543189}" type="presParOf" srcId="{8D9E60FF-2B74-4686-9D94-C7D67AEF35E8}" destId="{35867529-82DC-47FA-9E10-02A1AB85CB10}" srcOrd="10" destOrd="0" presId="urn:microsoft.com/office/officeart/2008/layout/VerticalCurvedList"/>
    <dgm:cxn modelId="{9F332685-2EFA-43D9-9EBA-65F5367E5F22}" type="presParOf" srcId="{35867529-82DC-47FA-9E10-02A1AB85CB10}" destId="{A980ED2E-6DF5-4835-9E7A-B96CCE8806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BC904-C792-4FAC-8397-628C6B529B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57B28705-5C1B-4F95-82CE-B3ACD88498F6}">
      <dgm:prSet phldrT="[Texte]"/>
      <dgm:spPr/>
      <dgm:t>
        <a:bodyPr/>
        <a:lstStyle/>
        <a:p>
          <a:r>
            <a:rPr lang="fr-FR" dirty="0"/>
            <a:t>Réalisation de </a:t>
          </a:r>
          <a:r>
            <a:rPr lang="fr-FR"/>
            <a:t>contrôle qualité </a:t>
          </a:r>
          <a:endParaRPr lang="fr-FR" dirty="0"/>
        </a:p>
      </dgm:t>
    </dgm:pt>
    <dgm:pt modelId="{6D353A7D-10F4-4761-9393-9DA9FA548E0E}" type="parTrans" cxnId="{6BD78DFA-C355-4C84-89F4-3623030E0BB6}">
      <dgm:prSet/>
      <dgm:spPr/>
      <dgm:t>
        <a:bodyPr/>
        <a:lstStyle/>
        <a:p>
          <a:endParaRPr lang="fr-FR"/>
        </a:p>
      </dgm:t>
    </dgm:pt>
    <dgm:pt modelId="{D7F23A49-795B-417E-9630-FD5C335B5FD5}" type="sibTrans" cxnId="{6BD78DFA-C355-4C84-89F4-3623030E0BB6}">
      <dgm:prSet/>
      <dgm:spPr/>
      <dgm:t>
        <a:bodyPr/>
        <a:lstStyle/>
        <a:p>
          <a:endParaRPr lang="fr-FR"/>
        </a:p>
      </dgm:t>
    </dgm:pt>
    <dgm:pt modelId="{B8641BC2-DECC-425C-88E0-8F52841F6529}">
      <dgm:prSet phldrT="[Texte]"/>
      <dgm:spPr/>
      <dgm:t>
        <a:bodyPr/>
        <a:lstStyle/>
        <a:p>
          <a:r>
            <a:rPr lang="fr-FR" dirty="0"/>
            <a:t>Sensibilisation de nos agents</a:t>
          </a:r>
          <a:r>
            <a:rPr lang="fr-FR" baseline="0" dirty="0"/>
            <a:t> </a:t>
          </a:r>
          <a:endParaRPr lang="fr-FR" dirty="0"/>
        </a:p>
      </dgm:t>
    </dgm:pt>
    <dgm:pt modelId="{F72AE571-A38F-44C2-927C-AE55A614A9BC}" type="parTrans" cxnId="{20E68871-CF56-49C3-9154-B162CAA3A79E}">
      <dgm:prSet/>
      <dgm:spPr/>
      <dgm:t>
        <a:bodyPr/>
        <a:lstStyle/>
        <a:p>
          <a:endParaRPr lang="fr-FR"/>
        </a:p>
      </dgm:t>
    </dgm:pt>
    <dgm:pt modelId="{865AB63D-D00C-4C61-99F8-9F6A10C3A664}" type="sibTrans" cxnId="{20E68871-CF56-49C3-9154-B162CAA3A79E}">
      <dgm:prSet/>
      <dgm:spPr/>
      <dgm:t>
        <a:bodyPr/>
        <a:lstStyle/>
        <a:p>
          <a:endParaRPr lang="fr-FR"/>
        </a:p>
      </dgm:t>
    </dgm:pt>
    <dgm:pt modelId="{7A33A2B1-1C24-4D7A-9A25-388D3D5185B5}">
      <dgm:prSet phldrT="[Texte]"/>
      <dgm:spPr/>
      <dgm:t>
        <a:bodyPr/>
        <a:lstStyle/>
        <a:p>
          <a:r>
            <a:rPr lang="fr-FR" dirty="0"/>
            <a:t>Proximité de nos donneurs d’ordres </a:t>
          </a:r>
        </a:p>
      </dgm:t>
    </dgm:pt>
    <dgm:pt modelId="{C97A1B7C-836B-4B70-A2AF-515461A1DFCD}" type="parTrans" cxnId="{46EC3D0E-5C30-4E0C-B4F1-DF4E710AEE35}">
      <dgm:prSet/>
      <dgm:spPr/>
      <dgm:t>
        <a:bodyPr/>
        <a:lstStyle/>
        <a:p>
          <a:endParaRPr lang="fr-FR"/>
        </a:p>
      </dgm:t>
    </dgm:pt>
    <dgm:pt modelId="{77B8858B-227C-4BC8-9A8E-4C82923A105F}" type="sibTrans" cxnId="{46EC3D0E-5C30-4E0C-B4F1-DF4E710AEE35}">
      <dgm:prSet/>
      <dgm:spPr/>
      <dgm:t>
        <a:bodyPr/>
        <a:lstStyle/>
        <a:p>
          <a:endParaRPr lang="fr-FR"/>
        </a:p>
      </dgm:t>
    </dgm:pt>
    <dgm:pt modelId="{0E871885-D11D-4E13-83A4-848FDC619DC3}">
      <dgm:prSet phldrT="[Texte]"/>
      <dgm:spPr/>
      <dgm:t>
        <a:bodyPr/>
        <a:lstStyle/>
        <a:p>
          <a:r>
            <a:rPr lang="fr-FR" dirty="0"/>
            <a:t>Satisfaction client </a:t>
          </a:r>
        </a:p>
      </dgm:t>
    </dgm:pt>
    <dgm:pt modelId="{9CC7BDBB-C557-45A8-BC65-55D5E00EB387}" type="parTrans" cxnId="{1297F94A-AF3F-445B-942B-850612611D62}">
      <dgm:prSet/>
      <dgm:spPr/>
      <dgm:t>
        <a:bodyPr/>
        <a:lstStyle/>
        <a:p>
          <a:endParaRPr lang="fr-FR"/>
        </a:p>
      </dgm:t>
    </dgm:pt>
    <dgm:pt modelId="{1C50BD7B-DC90-4062-9A8B-66F4643CD65B}" type="sibTrans" cxnId="{1297F94A-AF3F-445B-942B-850612611D62}">
      <dgm:prSet/>
      <dgm:spPr/>
      <dgm:t>
        <a:bodyPr/>
        <a:lstStyle/>
        <a:p>
          <a:endParaRPr lang="fr-FR"/>
        </a:p>
      </dgm:t>
    </dgm:pt>
    <dgm:pt modelId="{288212DF-B9DB-442E-A62F-16A322FFA2DF}">
      <dgm:prSet phldrT="[Texte]"/>
      <dgm:spPr/>
      <dgm:t>
        <a:bodyPr/>
        <a:lstStyle/>
        <a:p>
          <a:r>
            <a:rPr lang="fr-FR" dirty="0"/>
            <a:t>Prestation sur mesure </a:t>
          </a:r>
        </a:p>
      </dgm:t>
    </dgm:pt>
    <dgm:pt modelId="{8C10BFC0-897B-4CED-9BC7-5E748859698A}" type="parTrans" cxnId="{061BF5B5-E9CE-45B7-AC96-DD1BE1996F60}">
      <dgm:prSet/>
      <dgm:spPr/>
      <dgm:t>
        <a:bodyPr/>
        <a:lstStyle/>
        <a:p>
          <a:endParaRPr lang="fr-FR"/>
        </a:p>
      </dgm:t>
    </dgm:pt>
    <dgm:pt modelId="{4D90B1D3-DBD4-4B26-BA64-39C6A0DE70B5}" type="sibTrans" cxnId="{061BF5B5-E9CE-45B7-AC96-DD1BE1996F60}">
      <dgm:prSet/>
      <dgm:spPr/>
      <dgm:t>
        <a:bodyPr/>
        <a:lstStyle/>
        <a:p>
          <a:endParaRPr lang="fr-FR"/>
        </a:p>
      </dgm:t>
    </dgm:pt>
    <dgm:pt modelId="{8BD18C65-5C57-4EAF-B9C8-FA66989D3FE9}" type="pres">
      <dgm:prSet presAssocID="{82FBC904-C792-4FAC-8397-628C6B529BF0}" presName="Name0" presStyleCnt="0">
        <dgm:presLayoutVars>
          <dgm:chMax val="7"/>
          <dgm:chPref val="7"/>
          <dgm:dir val="rev"/>
        </dgm:presLayoutVars>
      </dgm:prSet>
      <dgm:spPr/>
    </dgm:pt>
    <dgm:pt modelId="{8D9E60FF-2B74-4686-9D94-C7D67AEF35E8}" type="pres">
      <dgm:prSet presAssocID="{82FBC904-C792-4FAC-8397-628C6B529BF0}" presName="Name1" presStyleCnt="0"/>
      <dgm:spPr/>
    </dgm:pt>
    <dgm:pt modelId="{86CA893C-2A4B-40F1-827E-2B0351C5C8F1}" type="pres">
      <dgm:prSet presAssocID="{82FBC904-C792-4FAC-8397-628C6B529BF0}" presName="cycle" presStyleCnt="0"/>
      <dgm:spPr/>
    </dgm:pt>
    <dgm:pt modelId="{73DE4FAC-DBA2-4B61-A0E6-0554AA52D9CE}" type="pres">
      <dgm:prSet presAssocID="{82FBC904-C792-4FAC-8397-628C6B529BF0}" presName="srcNode" presStyleLbl="node1" presStyleIdx="0" presStyleCnt="5"/>
      <dgm:spPr/>
    </dgm:pt>
    <dgm:pt modelId="{CFD79CDE-8568-4DF9-ABFE-783CE9234703}" type="pres">
      <dgm:prSet presAssocID="{82FBC904-C792-4FAC-8397-628C6B529BF0}" presName="conn" presStyleLbl="parChTrans1D2" presStyleIdx="0" presStyleCnt="1"/>
      <dgm:spPr/>
    </dgm:pt>
    <dgm:pt modelId="{C71AAAE8-E3B9-4A9B-A113-5B80184A3047}" type="pres">
      <dgm:prSet presAssocID="{82FBC904-C792-4FAC-8397-628C6B529BF0}" presName="extraNode" presStyleLbl="node1" presStyleIdx="0" presStyleCnt="5"/>
      <dgm:spPr/>
    </dgm:pt>
    <dgm:pt modelId="{2239FAEB-306D-4644-9EC5-302524907CC6}" type="pres">
      <dgm:prSet presAssocID="{82FBC904-C792-4FAC-8397-628C6B529BF0}" presName="dstNode" presStyleLbl="node1" presStyleIdx="0" presStyleCnt="5"/>
      <dgm:spPr/>
    </dgm:pt>
    <dgm:pt modelId="{6D1C1922-A08B-2141-B286-10155684C643}" type="pres">
      <dgm:prSet presAssocID="{57B28705-5C1B-4F95-82CE-B3ACD88498F6}" presName="text_1" presStyleLbl="node1" presStyleIdx="0" presStyleCnt="5">
        <dgm:presLayoutVars>
          <dgm:bulletEnabled val="1"/>
        </dgm:presLayoutVars>
      </dgm:prSet>
      <dgm:spPr/>
    </dgm:pt>
    <dgm:pt modelId="{35058A68-D9F2-2B4E-89D5-9DA59F0DBAE0}" type="pres">
      <dgm:prSet presAssocID="{57B28705-5C1B-4F95-82CE-B3ACD88498F6}" presName="accent_1" presStyleCnt="0"/>
      <dgm:spPr/>
    </dgm:pt>
    <dgm:pt modelId="{DE75C541-370E-4CBE-8CFB-51812E155B0C}" type="pres">
      <dgm:prSet presAssocID="{57B28705-5C1B-4F95-82CE-B3ACD88498F6}" presName="accentRepeatNode" presStyleLbl="solidFgAcc1" presStyleIdx="0" presStyleCnt="5"/>
      <dgm:spPr/>
    </dgm:pt>
    <dgm:pt modelId="{666DC3A1-FCA3-CA42-913E-1666E7791E0B}" type="pres">
      <dgm:prSet presAssocID="{B8641BC2-DECC-425C-88E0-8F52841F6529}" presName="text_2" presStyleLbl="node1" presStyleIdx="1" presStyleCnt="5">
        <dgm:presLayoutVars>
          <dgm:bulletEnabled val="1"/>
        </dgm:presLayoutVars>
      </dgm:prSet>
      <dgm:spPr/>
    </dgm:pt>
    <dgm:pt modelId="{6ACCACFF-658E-5740-A842-D3078A7220E0}" type="pres">
      <dgm:prSet presAssocID="{B8641BC2-DECC-425C-88E0-8F52841F6529}" presName="accent_2" presStyleCnt="0"/>
      <dgm:spPr/>
    </dgm:pt>
    <dgm:pt modelId="{538A4EFE-F220-4535-A3DE-27A94312B42C}" type="pres">
      <dgm:prSet presAssocID="{B8641BC2-DECC-425C-88E0-8F52841F6529}" presName="accentRepeatNode" presStyleLbl="solidFgAcc1" presStyleIdx="1" presStyleCnt="5"/>
      <dgm:spPr/>
    </dgm:pt>
    <dgm:pt modelId="{4AF42D7E-28D8-794B-A339-BAE05D81B2E2}" type="pres">
      <dgm:prSet presAssocID="{7A33A2B1-1C24-4D7A-9A25-388D3D5185B5}" presName="text_3" presStyleLbl="node1" presStyleIdx="2" presStyleCnt="5">
        <dgm:presLayoutVars>
          <dgm:bulletEnabled val="1"/>
        </dgm:presLayoutVars>
      </dgm:prSet>
      <dgm:spPr/>
    </dgm:pt>
    <dgm:pt modelId="{B2F1B1E2-E748-EB4B-9E45-64E380863780}" type="pres">
      <dgm:prSet presAssocID="{7A33A2B1-1C24-4D7A-9A25-388D3D5185B5}" presName="accent_3" presStyleCnt="0"/>
      <dgm:spPr/>
    </dgm:pt>
    <dgm:pt modelId="{8D61D53B-D394-465A-A3B3-F01D8055631B}" type="pres">
      <dgm:prSet presAssocID="{7A33A2B1-1C24-4D7A-9A25-388D3D5185B5}" presName="accentRepeatNode" presStyleLbl="solidFgAcc1" presStyleIdx="2" presStyleCnt="5"/>
      <dgm:spPr/>
    </dgm:pt>
    <dgm:pt modelId="{47C16F61-862B-3F4B-9B71-40A4FFA90BE7}" type="pres">
      <dgm:prSet presAssocID="{0E871885-D11D-4E13-83A4-848FDC619DC3}" presName="text_4" presStyleLbl="node1" presStyleIdx="3" presStyleCnt="5">
        <dgm:presLayoutVars>
          <dgm:bulletEnabled val="1"/>
        </dgm:presLayoutVars>
      </dgm:prSet>
      <dgm:spPr/>
    </dgm:pt>
    <dgm:pt modelId="{E3316257-5BA8-7A43-9AB5-D4CF2F651072}" type="pres">
      <dgm:prSet presAssocID="{0E871885-D11D-4E13-83A4-848FDC619DC3}" presName="accent_4" presStyleCnt="0"/>
      <dgm:spPr/>
    </dgm:pt>
    <dgm:pt modelId="{A980ED2E-6DF5-4835-9E7A-B96CCE880699}" type="pres">
      <dgm:prSet presAssocID="{0E871885-D11D-4E13-83A4-848FDC619DC3}" presName="accentRepeatNode" presStyleLbl="solidFgAcc1" presStyleIdx="3" presStyleCnt="5"/>
      <dgm:spPr/>
    </dgm:pt>
    <dgm:pt modelId="{6060E44D-E24D-3246-941D-7128C8360E00}" type="pres">
      <dgm:prSet presAssocID="{288212DF-B9DB-442E-A62F-16A322FFA2DF}" presName="text_5" presStyleLbl="node1" presStyleIdx="4" presStyleCnt="5">
        <dgm:presLayoutVars>
          <dgm:bulletEnabled val="1"/>
        </dgm:presLayoutVars>
      </dgm:prSet>
      <dgm:spPr/>
    </dgm:pt>
    <dgm:pt modelId="{4CF4FDB3-2CDE-6C4D-B8BC-C78243BAD75A}" type="pres">
      <dgm:prSet presAssocID="{288212DF-B9DB-442E-A62F-16A322FFA2DF}" presName="accent_5" presStyleCnt="0"/>
      <dgm:spPr/>
    </dgm:pt>
    <dgm:pt modelId="{4A431DE5-F5A7-454A-BF5F-E3892264BFDB}" type="pres">
      <dgm:prSet presAssocID="{288212DF-B9DB-442E-A62F-16A322FFA2DF}" presName="accentRepeatNode" presStyleLbl="solidFgAcc1" presStyleIdx="4" presStyleCnt="5"/>
      <dgm:spPr/>
    </dgm:pt>
  </dgm:ptLst>
  <dgm:cxnLst>
    <dgm:cxn modelId="{46EC3D0E-5C30-4E0C-B4F1-DF4E710AEE35}" srcId="{82FBC904-C792-4FAC-8397-628C6B529BF0}" destId="{7A33A2B1-1C24-4D7A-9A25-388D3D5185B5}" srcOrd="2" destOrd="0" parTransId="{C97A1B7C-836B-4B70-A2AF-515461A1DFCD}" sibTransId="{77B8858B-227C-4BC8-9A8E-4C82923A105F}"/>
    <dgm:cxn modelId="{F9F40E10-948B-B64A-94D7-C75452B4EF57}" type="presOf" srcId="{0E871885-D11D-4E13-83A4-848FDC619DC3}" destId="{47C16F61-862B-3F4B-9B71-40A4FFA90BE7}" srcOrd="0" destOrd="0" presId="urn:microsoft.com/office/officeart/2008/layout/VerticalCurvedList"/>
    <dgm:cxn modelId="{EB35C313-FF73-FC48-95C9-52AE437E561B}" type="presOf" srcId="{B8641BC2-DECC-425C-88E0-8F52841F6529}" destId="{666DC3A1-FCA3-CA42-913E-1666E7791E0B}" srcOrd="0" destOrd="0" presId="urn:microsoft.com/office/officeart/2008/layout/VerticalCurvedList"/>
    <dgm:cxn modelId="{39046528-BB84-C74D-BF78-CDCA1AB44CAA}" type="presOf" srcId="{7A33A2B1-1C24-4D7A-9A25-388D3D5185B5}" destId="{4AF42D7E-28D8-794B-A339-BAE05D81B2E2}" srcOrd="0" destOrd="0" presId="urn:microsoft.com/office/officeart/2008/layout/VerticalCurvedList"/>
    <dgm:cxn modelId="{1297F94A-AF3F-445B-942B-850612611D62}" srcId="{82FBC904-C792-4FAC-8397-628C6B529BF0}" destId="{0E871885-D11D-4E13-83A4-848FDC619DC3}" srcOrd="3" destOrd="0" parTransId="{9CC7BDBB-C557-45A8-BC65-55D5E00EB387}" sibTransId="{1C50BD7B-DC90-4062-9A8B-66F4643CD65B}"/>
    <dgm:cxn modelId="{B6321767-0331-0B40-A4FF-1C1B415AC253}" type="presOf" srcId="{57B28705-5C1B-4F95-82CE-B3ACD88498F6}" destId="{6D1C1922-A08B-2141-B286-10155684C643}" srcOrd="0" destOrd="0" presId="urn:microsoft.com/office/officeart/2008/layout/VerticalCurvedList"/>
    <dgm:cxn modelId="{20E68871-CF56-49C3-9154-B162CAA3A79E}" srcId="{82FBC904-C792-4FAC-8397-628C6B529BF0}" destId="{B8641BC2-DECC-425C-88E0-8F52841F6529}" srcOrd="1" destOrd="0" parTransId="{F72AE571-A38F-44C2-927C-AE55A614A9BC}" sibTransId="{865AB63D-D00C-4C61-99F8-9F6A10C3A664}"/>
    <dgm:cxn modelId="{54C1B375-426B-C84F-A278-1FC7F635A30C}" type="presOf" srcId="{D7F23A49-795B-417E-9630-FD5C335B5FD5}" destId="{CFD79CDE-8568-4DF9-ABFE-783CE9234703}" srcOrd="0" destOrd="0" presId="urn:microsoft.com/office/officeart/2008/layout/VerticalCurvedList"/>
    <dgm:cxn modelId="{CFC4C897-4C9B-9841-A269-3E20C1D584BF}" type="presOf" srcId="{288212DF-B9DB-442E-A62F-16A322FFA2DF}" destId="{6060E44D-E24D-3246-941D-7128C8360E00}" srcOrd="0" destOrd="0" presId="urn:microsoft.com/office/officeart/2008/layout/VerticalCurvedList"/>
    <dgm:cxn modelId="{21EDC1B2-AAEF-4625-ACBE-F3C002E6DDAB}" type="presOf" srcId="{82FBC904-C792-4FAC-8397-628C6B529BF0}" destId="{8BD18C65-5C57-4EAF-B9C8-FA66989D3FE9}" srcOrd="0" destOrd="0" presId="urn:microsoft.com/office/officeart/2008/layout/VerticalCurvedList"/>
    <dgm:cxn modelId="{061BF5B5-E9CE-45B7-AC96-DD1BE1996F60}" srcId="{82FBC904-C792-4FAC-8397-628C6B529BF0}" destId="{288212DF-B9DB-442E-A62F-16A322FFA2DF}" srcOrd="4" destOrd="0" parTransId="{8C10BFC0-897B-4CED-9BC7-5E748859698A}" sibTransId="{4D90B1D3-DBD4-4B26-BA64-39C6A0DE70B5}"/>
    <dgm:cxn modelId="{6BD78DFA-C355-4C84-89F4-3623030E0BB6}" srcId="{82FBC904-C792-4FAC-8397-628C6B529BF0}" destId="{57B28705-5C1B-4F95-82CE-B3ACD88498F6}" srcOrd="0" destOrd="0" parTransId="{6D353A7D-10F4-4761-9393-9DA9FA548E0E}" sibTransId="{D7F23A49-795B-417E-9630-FD5C335B5FD5}"/>
    <dgm:cxn modelId="{E7011B72-0C1B-4133-8959-23553BD2D788}" type="presParOf" srcId="{8BD18C65-5C57-4EAF-B9C8-FA66989D3FE9}" destId="{8D9E60FF-2B74-4686-9D94-C7D67AEF35E8}" srcOrd="0" destOrd="0" presId="urn:microsoft.com/office/officeart/2008/layout/VerticalCurvedList"/>
    <dgm:cxn modelId="{B5447A11-70AC-4AB2-85FC-0B73BE41697E}" type="presParOf" srcId="{8D9E60FF-2B74-4686-9D94-C7D67AEF35E8}" destId="{86CA893C-2A4B-40F1-827E-2B0351C5C8F1}" srcOrd="0" destOrd="0" presId="urn:microsoft.com/office/officeart/2008/layout/VerticalCurvedList"/>
    <dgm:cxn modelId="{B34D2925-5848-4269-A44B-FD9924D1985C}" type="presParOf" srcId="{86CA893C-2A4B-40F1-827E-2B0351C5C8F1}" destId="{73DE4FAC-DBA2-4B61-A0E6-0554AA52D9CE}" srcOrd="0" destOrd="0" presId="urn:microsoft.com/office/officeart/2008/layout/VerticalCurvedList"/>
    <dgm:cxn modelId="{92089E58-A0BE-497F-A9F8-2C0CABDA921F}" type="presParOf" srcId="{86CA893C-2A4B-40F1-827E-2B0351C5C8F1}" destId="{CFD79CDE-8568-4DF9-ABFE-783CE9234703}" srcOrd="1" destOrd="0" presId="urn:microsoft.com/office/officeart/2008/layout/VerticalCurvedList"/>
    <dgm:cxn modelId="{C863758E-7723-4A57-ADC7-16F338EDE370}" type="presParOf" srcId="{86CA893C-2A4B-40F1-827E-2B0351C5C8F1}" destId="{C71AAAE8-E3B9-4A9B-A113-5B80184A3047}" srcOrd="2" destOrd="0" presId="urn:microsoft.com/office/officeart/2008/layout/VerticalCurvedList"/>
    <dgm:cxn modelId="{72180CAC-9C07-4C73-8E91-9249C1C32357}" type="presParOf" srcId="{86CA893C-2A4B-40F1-827E-2B0351C5C8F1}" destId="{2239FAEB-306D-4644-9EC5-302524907CC6}" srcOrd="3" destOrd="0" presId="urn:microsoft.com/office/officeart/2008/layout/VerticalCurvedList"/>
    <dgm:cxn modelId="{00653276-1CA2-3846-A3D0-8EB60C8742BC}" type="presParOf" srcId="{8D9E60FF-2B74-4686-9D94-C7D67AEF35E8}" destId="{6D1C1922-A08B-2141-B286-10155684C643}" srcOrd="1" destOrd="0" presId="urn:microsoft.com/office/officeart/2008/layout/VerticalCurvedList"/>
    <dgm:cxn modelId="{8346A521-ABC0-794C-9782-82BA0E0B9B31}" type="presParOf" srcId="{8D9E60FF-2B74-4686-9D94-C7D67AEF35E8}" destId="{35058A68-D9F2-2B4E-89D5-9DA59F0DBAE0}" srcOrd="2" destOrd="0" presId="urn:microsoft.com/office/officeart/2008/layout/VerticalCurvedList"/>
    <dgm:cxn modelId="{91C204F3-8303-6E46-B5A8-5F9A1A8D5503}" type="presParOf" srcId="{35058A68-D9F2-2B4E-89D5-9DA59F0DBAE0}" destId="{DE75C541-370E-4CBE-8CFB-51812E155B0C}" srcOrd="0" destOrd="0" presId="urn:microsoft.com/office/officeart/2008/layout/VerticalCurvedList"/>
    <dgm:cxn modelId="{121C456B-C5F4-6E45-BE93-84A6121583FE}" type="presParOf" srcId="{8D9E60FF-2B74-4686-9D94-C7D67AEF35E8}" destId="{666DC3A1-FCA3-CA42-913E-1666E7791E0B}" srcOrd="3" destOrd="0" presId="urn:microsoft.com/office/officeart/2008/layout/VerticalCurvedList"/>
    <dgm:cxn modelId="{DCCEE353-1623-2B49-A85B-7E06406F9BC2}" type="presParOf" srcId="{8D9E60FF-2B74-4686-9D94-C7D67AEF35E8}" destId="{6ACCACFF-658E-5740-A842-D3078A7220E0}" srcOrd="4" destOrd="0" presId="urn:microsoft.com/office/officeart/2008/layout/VerticalCurvedList"/>
    <dgm:cxn modelId="{70FEAB30-ADC9-9C4F-B772-8B402FDE1A16}" type="presParOf" srcId="{6ACCACFF-658E-5740-A842-D3078A7220E0}" destId="{538A4EFE-F220-4535-A3DE-27A94312B42C}" srcOrd="0" destOrd="0" presId="urn:microsoft.com/office/officeart/2008/layout/VerticalCurvedList"/>
    <dgm:cxn modelId="{E9D11C2B-4073-8B4B-A921-866D5097B406}" type="presParOf" srcId="{8D9E60FF-2B74-4686-9D94-C7D67AEF35E8}" destId="{4AF42D7E-28D8-794B-A339-BAE05D81B2E2}" srcOrd="5" destOrd="0" presId="urn:microsoft.com/office/officeart/2008/layout/VerticalCurvedList"/>
    <dgm:cxn modelId="{4A55D029-DE44-0441-A702-099B9855D1CE}" type="presParOf" srcId="{8D9E60FF-2B74-4686-9D94-C7D67AEF35E8}" destId="{B2F1B1E2-E748-EB4B-9E45-64E380863780}" srcOrd="6" destOrd="0" presId="urn:microsoft.com/office/officeart/2008/layout/VerticalCurvedList"/>
    <dgm:cxn modelId="{111E2B6B-1975-C64E-9782-69E46B0A52C6}" type="presParOf" srcId="{B2F1B1E2-E748-EB4B-9E45-64E380863780}" destId="{8D61D53B-D394-465A-A3B3-F01D8055631B}" srcOrd="0" destOrd="0" presId="urn:microsoft.com/office/officeart/2008/layout/VerticalCurvedList"/>
    <dgm:cxn modelId="{D181A1F6-3565-B443-B2D4-7786177155FC}" type="presParOf" srcId="{8D9E60FF-2B74-4686-9D94-C7D67AEF35E8}" destId="{47C16F61-862B-3F4B-9B71-40A4FFA90BE7}" srcOrd="7" destOrd="0" presId="urn:microsoft.com/office/officeart/2008/layout/VerticalCurvedList"/>
    <dgm:cxn modelId="{107E93E1-6089-CC49-855A-175C7DDF962A}" type="presParOf" srcId="{8D9E60FF-2B74-4686-9D94-C7D67AEF35E8}" destId="{E3316257-5BA8-7A43-9AB5-D4CF2F651072}" srcOrd="8" destOrd="0" presId="urn:microsoft.com/office/officeart/2008/layout/VerticalCurvedList"/>
    <dgm:cxn modelId="{5CE67B61-52CC-3C4C-9518-F01D6E62ACFB}" type="presParOf" srcId="{E3316257-5BA8-7A43-9AB5-D4CF2F651072}" destId="{A980ED2E-6DF5-4835-9E7A-B96CCE880699}" srcOrd="0" destOrd="0" presId="urn:microsoft.com/office/officeart/2008/layout/VerticalCurvedList"/>
    <dgm:cxn modelId="{08A99AD0-3E1A-D445-8CB1-B8ABFF55B3E3}" type="presParOf" srcId="{8D9E60FF-2B74-4686-9D94-C7D67AEF35E8}" destId="{6060E44D-E24D-3246-941D-7128C8360E00}" srcOrd="9" destOrd="0" presId="urn:microsoft.com/office/officeart/2008/layout/VerticalCurvedList"/>
    <dgm:cxn modelId="{7074E3C4-5295-C945-BA34-778DE3933492}" type="presParOf" srcId="{8D9E60FF-2B74-4686-9D94-C7D67AEF35E8}" destId="{4CF4FDB3-2CDE-6C4D-B8BC-C78243BAD75A}" srcOrd="10" destOrd="0" presId="urn:microsoft.com/office/officeart/2008/layout/VerticalCurvedList"/>
    <dgm:cxn modelId="{2F86331A-893C-DE47-B5AE-332B89B9CED8}" type="presParOf" srcId="{4CF4FDB3-2CDE-6C4D-B8BC-C78243BAD75A}" destId="{4A431DE5-F5A7-454A-BF5F-E3892264BF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79CDE-8568-4DF9-ABFE-783CE9234703}">
      <dsp:nvSpPr>
        <dsp:cNvPr id="0" name=""/>
        <dsp:cNvSpPr/>
      </dsp:nvSpPr>
      <dsp:spPr>
        <a:xfrm>
          <a:off x="-4690384" y="-719009"/>
          <a:ext cx="5586914" cy="5586914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0A5A9-F7D2-4B4C-B8BE-ADCCE42D70CC}">
      <dsp:nvSpPr>
        <dsp:cNvPr id="0" name=""/>
        <dsp:cNvSpPr/>
      </dsp:nvSpPr>
      <dsp:spPr>
        <a:xfrm>
          <a:off x="392383" y="259222"/>
          <a:ext cx="4142221" cy="51877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Réalisation de VMS </a:t>
          </a:r>
        </a:p>
      </dsp:txBody>
      <dsp:txXfrm>
        <a:off x="392383" y="259222"/>
        <a:ext cx="4142221" cy="518777"/>
      </dsp:txXfrm>
    </dsp:sp>
    <dsp:sp modelId="{0819ED57-7C74-43CE-94CA-54541C98FA7A}">
      <dsp:nvSpPr>
        <dsp:cNvPr id="0" name=""/>
        <dsp:cNvSpPr/>
      </dsp:nvSpPr>
      <dsp:spPr>
        <a:xfrm>
          <a:off x="68146" y="194375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FB63B-3249-40CE-BB32-B22F1E345798}">
      <dsp:nvSpPr>
        <dsp:cNvPr id="0" name=""/>
        <dsp:cNvSpPr/>
      </dsp:nvSpPr>
      <dsp:spPr>
        <a:xfrm>
          <a:off x="764124" y="1037140"/>
          <a:ext cx="3770480" cy="518777"/>
        </a:xfrm>
        <a:prstGeom prst="rect">
          <a:avLst/>
        </a:prstGeom>
        <a:solidFill>
          <a:schemeClr val="accent1">
            <a:shade val="80000"/>
            <a:hueOff val="86577"/>
            <a:satOff val="-4698"/>
            <a:lumOff val="73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Port des EPI </a:t>
          </a:r>
        </a:p>
      </dsp:txBody>
      <dsp:txXfrm>
        <a:off x="764124" y="1037140"/>
        <a:ext cx="3770480" cy="518777"/>
      </dsp:txXfrm>
    </dsp:sp>
    <dsp:sp modelId="{DE75C541-370E-4CBE-8CFB-51812E155B0C}">
      <dsp:nvSpPr>
        <dsp:cNvPr id="0" name=""/>
        <dsp:cNvSpPr/>
      </dsp:nvSpPr>
      <dsp:spPr>
        <a:xfrm>
          <a:off x="439887" y="972293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86577"/>
              <a:satOff val="-4698"/>
              <a:lumOff val="7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E2354-26F3-4E5D-8AFE-89801B9F3E50}">
      <dsp:nvSpPr>
        <dsp:cNvPr id="0" name=""/>
        <dsp:cNvSpPr/>
      </dsp:nvSpPr>
      <dsp:spPr>
        <a:xfrm>
          <a:off x="878218" y="1815058"/>
          <a:ext cx="3656385" cy="518777"/>
        </a:xfrm>
        <a:prstGeom prst="rect">
          <a:avLst/>
        </a:prstGeom>
        <a:solidFill>
          <a:schemeClr val="accent1">
            <a:shade val="80000"/>
            <a:hueOff val="173154"/>
            <a:satOff val="-9395"/>
            <a:lumOff val="146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Management de proximité</a:t>
          </a:r>
        </a:p>
      </dsp:txBody>
      <dsp:txXfrm>
        <a:off x="878218" y="1815058"/>
        <a:ext cx="3656385" cy="518777"/>
      </dsp:txXfrm>
    </dsp:sp>
    <dsp:sp modelId="{538A4EFE-F220-4535-A3DE-27A94312B42C}">
      <dsp:nvSpPr>
        <dsp:cNvPr id="0" name=""/>
        <dsp:cNvSpPr/>
      </dsp:nvSpPr>
      <dsp:spPr>
        <a:xfrm>
          <a:off x="553982" y="1750211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173154"/>
              <a:satOff val="-9395"/>
              <a:lumOff val="14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346D8-A835-4760-809A-D14CA51702E0}">
      <dsp:nvSpPr>
        <dsp:cNvPr id="0" name=""/>
        <dsp:cNvSpPr/>
      </dsp:nvSpPr>
      <dsp:spPr>
        <a:xfrm>
          <a:off x="764124" y="2592976"/>
          <a:ext cx="3770480" cy="518777"/>
        </a:xfrm>
        <a:prstGeom prst="rect">
          <a:avLst/>
        </a:prstGeom>
        <a:solidFill>
          <a:schemeClr val="accent1">
            <a:shade val="80000"/>
            <a:hueOff val="259731"/>
            <a:satOff val="-14093"/>
            <a:lumOff val="220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Favoriser l'efficacité des agents</a:t>
          </a:r>
        </a:p>
      </dsp:txBody>
      <dsp:txXfrm>
        <a:off x="764124" y="2592976"/>
        <a:ext cx="3770480" cy="518777"/>
      </dsp:txXfrm>
    </dsp:sp>
    <dsp:sp modelId="{8D61D53B-D394-465A-A3B3-F01D8055631B}">
      <dsp:nvSpPr>
        <dsp:cNvPr id="0" name=""/>
        <dsp:cNvSpPr/>
      </dsp:nvSpPr>
      <dsp:spPr>
        <a:xfrm>
          <a:off x="439887" y="2528129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259731"/>
              <a:satOff val="-14093"/>
              <a:lumOff val="22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C322D-3EAD-405E-838E-660267316E36}">
      <dsp:nvSpPr>
        <dsp:cNvPr id="0" name=""/>
        <dsp:cNvSpPr/>
      </dsp:nvSpPr>
      <dsp:spPr>
        <a:xfrm>
          <a:off x="392383" y="3370894"/>
          <a:ext cx="4142221" cy="518777"/>
        </a:xfrm>
        <a:prstGeom prst="rect">
          <a:avLst/>
        </a:prstGeom>
        <a:solidFill>
          <a:schemeClr val="accent1">
            <a:shade val="80000"/>
            <a:hueOff val="346308"/>
            <a:satOff val="-18790"/>
            <a:lumOff val="29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Recrutement de profils multi compétences</a:t>
          </a:r>
        </a:p>
      </dsp:txBody>
      <dsp:txXfrm>
        <a:off x="392383" y="3370894"/>
        <a:ext cx="4142221" cy="518777"/>
      </dsp:txXfrm>
    </dsp:sp>
    <dsp:sp modelId="{A980ED2E-6DF5-4835-9E7A-B96CCE880699}">
      <dsp:nvSpPr>
        <dsp:cNvPr id="0" name=""/>
        <dsp:cNvSpPr/>
      </dsp:nvSpPr>
      <dsp:spPr>
        <a:xfrm>
          <a:off x="68146" y="3306046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346308"/>
              <a:satOff val="-18790"/>
              <a:lumOff val="29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79CDE-8568-4DF9-ABFE-783CE9234703}">
      <dsp:nvSpPr>
        <dsp:cNvPr id="0" name=""/>
        <dsp:cNvSpPr/>
      </dsp:nvSpPr>
      <dsp:spPr>
        <a:xfrm>
          <a:off x="3694600" y="-719009"/>
          <a:ext cx="5586914" cy="5586914"/>
        </a:xfrm>
        <a:prstGeom prst="blockArc">
          <a:avLst>
            <a:gd name="adj1" fmla="val 8100000"/>
            <a:gd name="adj2" fmla="val 13500000"/>
            <a:gd name="adj3" fmla="val 387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C1922-A08B-2141-B286-10155684C643}">
      <dsp:nvSpPr>
        <dsp:cNvPr id="0" name=""/>
        <dsp:cNvSpPr/>
      </dsp:nvSpPr>
      <dsp:spPr>
        <a:xfrm>
          <a:off x="56527" y="259222"/>
          <a:ext cx="4142220" cy="51877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11780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Réalisation de </a:t>
          </a:r>
          <a:r>
            <a:rPr lang="fr-FR" sz="1600" kern="1200"/>
            <a:t>contrôle qualité </a:t>
          </a:r>
          <a:endParaRPr lang="fr-FR" sz="1600" kern="1200" dirty="0"/>
        </a:p>
      </dsp:txBody>
      <dsp:txXfrm>
        <a:off x="56527" y="259222"/>
        <a:ext cx="4142220" cy="518777"/>
      </dsp:txXfrm>
    </dsp:sp>
    <dsp:sp modelId="{DE75C541-370E-4CBE-8CFB-51812E155B0C}">
      <dsp:nvSpPr>
        <dsp:cNvPr id="0" name=""/>
        <dsp:cNvSpPr/>
      </dsp:nvSpPr>
      <dsp:spPr>
        <a:xfrm>
          <a:off x="3874511" y="194375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DC3A1-FCA3-CA42-913E-1666E7791E0B}">
      <dsp:nvSpPr>
        <dsp:cNvPr id="0" name=""/>
        <dsp:cNvSpPr/>
      </dsp:nvSpPr>
      <dsp:spPr>
        <a:xfrm>
          <a:off x="56527" y="1037140"/>
          <a:ext cx="3770479" cy="518777"/>
        </a:xfrm>
        <a:prstGeom prst="rect">
          <a:avLst/>
        </a:prstGeom>
        <a:solidFill>
          <a:schemeClr val="accent1">
            <a:shade val="80000"/>
            <a:hueOff val="86577"/>
            <a:satOff val="-4698"/>
            <a:lumOff val="73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11780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Sensibilisation de nos agents</a:t>
          </a:r>
          <a:r>
            <a:rPr lang="fr-FR" sz="1600" kern="1200" baseline="0" dirty="0"/>
            <a:t> </a:t>
          </a:r>
          <a:endParaRPr lang="fr-FR" sz="1600" kern="1200" dirty="0"/>
        </a:p>
      </dsp:txBody>
      <dsp:txXfrm>
        <a:off x="56527" y="1037140"/>
        <a:ext cx="3770479" cy="518777"/>
      </dsp:txXfrm>
    </dsp:sp>
    <dsp:sp modelId="{538A4EFE-F220-4535-A3DE-27A94312B42C}">
      <dsp:nvSpPr>
        <dsp:cNvPr id="0" name=""/>
        <dsp:cNvSpPr/>
      </dsp:nvSpPr>
      <dsp:spPr>
        <a:xfrm>
          <a:off x="3502770" y="972293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86577"/>
              <a:satOff val="-4698"/>
              <a:lumOff val="7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42D7E-28D8-794B-A339-BAE05D81B2E2}">
      <dsp:nvSpPr>
        <dsp:cNvPr id="0" name=""/>
        <dsp:cNvSpPr/>
      </dsp:nvSpPr>
      <dsp:spPr>
        <a:xfrm>
          <a:off x="56527" y="1815058"/>
          <a:ext cx="3656384" cy="518777"/>
        </a:xfrm>
        <a:prstGeom prst="rect">
          <a:avLst/>
        </a:prstGeom>
        <a:solidFill>
          <a:schemeClr val="accent1">
            <a:shade val="80000"/>
            <a:hueOff val="173154"/>
            <a:satOff val="-9395"/>
            <a:lumOff val="146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11780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Proximité de nos donneurs d’ordres </a:t>
          </a:r>
        </a:p>
      </dsp:txBody>
      <dsp:txXfrm>
        <a:off x="56527" y="1815058"/>
        <a:ext cx="3656384" cy="518777"/>
      </dsp:txXfrm>
    </dsp:sp>
    <dsp:sp modelId="{8D61D53B-D394-465A-A3B3-F01D8055631B}">
      <dsp:nvSpPr>
        <dsp:cNvPr id="0" name=""/>
        <dsp:cNvSpPr/>
      </dsp:nvSpPr>
      <dsp:spPr>
        <a:xfrm>
          <a:off x="3388676" y="1750211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173154"/>
              <a:satOff val="-9395"/>
              <a:lumOff val="14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16F61-862B-3F4B-9B71-40A4FFA90BE7}">
      <dsp:nvSpPr>
        <dsp:cNvPr id="0" name=""/>
        <dsp:cNvSpPr/>
      </dsp:nvSpPr>
      <dsp:spPr>
        <a:xfrm>
          <a:off x="56527" y="2592976"/>
          <a:ext cx="3770479" cy="518777"/>
        </a:xfrm>
        <a:prstGeom prst="rect">
          <a:avLst/>
        </a:prstGeom>
        <a:solidFill>
          <a:schemeClr val="accent1">
            <a:shade val="80000"/>
            <a:hueOff val="259731"/>
            <a:satOff val="-14093"/>
            <a:lumOff val="220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11780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Satisfaction client </a:t>
          </a:r>
        </a:p>
      </dsp:txBody>
      <dsp:txXfrm>
        <a:off x="56527" y="2592976"/>
        <a:ext cx="3770479" cy="518777"/>
      </dsp:txXfrm>
    </dsp:sp>
    <dsp:sp modelId="{A980ED2E-6DF5-4835-9E7A-B96CCE880699}">
      <dsp:nvSpPr>
        <dsp:cNvPr id="0" name=""/>
        <dsp:cNvSpPr/>
      </dsp:nvSpPr>
      <dsp:spPr>
        <a:xfrm>
          <a:off x="3502770" y="2528129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259731"/>
              <a:satOff val="-14093"/>
              <a:lumOff val="22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0E44D-E24D-3246-941D-7128C8360E00}">
      <dsp:nvSpPr>
        <dsp:cNvPr id="0" name=""/>
        <dsp:cNvSpPr/>
      </dsp:nvSpPr>
      <dsp:spPr>
        <a:xfrm>
          <a:off x="56527" y="3370894"/>
          <a:ext cx="4142220" cy="518777"/>
        </a:xfrm>
        <a:prstGeom prst="rect">
          <a:avLst/>
        </a:prstGeom>
        <a:solidFill>
          <a:schemeClr val="accent1">
            <a:shade val="80000"/>
            <a:hueOff val="346308"/>
            <a:satOff val="-18790"/>
            <a:lumOff val="29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11780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Prestation sur mesure </a:t>
          </a:r>
        </a:p>
      </dsp:txBody>
      <dsp:txXfrm>
        <a:off x="56527" y="3370894"/>
        <a:ext cx="4142220" cy="518777"/>
      </dsp:txXfrm>
    </dsp:sp>
    <dsp:sp modelId="{4A431DE5-F5A7-454A-BF5F-E3892264BFDB}">
      <dsp:nvSpPr>
        <dsp:cNvPr id="0" name=""/>
        <dsp:cNvSpPr/>
      </dsp:nvSpPr>
      <dsp:spPr>
        <a:xfrm>
          <a:off x="3874511" y="3306046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346308"/>
              <a:satOff val="-18790"/>
              <a:lumOff val="29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B4D16-9BC4-D146-93DF-AB95F56D989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EF6A8-2F63-7247-95E3-71B682558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68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EF6A8-2F63-7247-95E3-71B68255854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54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1494240-A70C-864F-B2E1-B71D00D8645A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51172F3-21C7-9445-84D6-65D18D284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55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240-A70C-864F-B2E1-B71D00D8645A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72F3-21C7-9445-84D6-65D18D284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0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1494240-A70C-864F-B2E1-B71D00D8645A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51172F3-21C7-9445-84D6-65D18D284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56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240-A70C-864F-B2E1-B71D00D8645A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72F3-21C7-9445-84D6-65D18D284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05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1494240-A70C-864F-B2E1-B71D00D8645A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51172F3-21C7-9445-84D6-65D18D284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29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1494240-A70C-864F-B2E1-B71D00D8645A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51172F3-21C7-9445-84D6-65D18D284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58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1494240-A70C-864F-B2E1-B71D00D8645A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51172F3-21C7-9445-84D6-65D18D284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1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240-A70C-864F-B2E1-B71D00D8645A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72F3-21C7-9445-84D6-65D18D284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86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1494240-A70C-864F-B2E1-B71D00D8645A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51172F3-21C7-9445-84D6-65D18D284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88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240-A70C-864F-B2E1-B71D00D8645A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72F3-21C7-9445-84D6-65D18D284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32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1494240-A70C-864F-B2E1-B71D00D8645A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51172F3-21C7-9445-84D6-65D18D284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12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94240-A70C-864F-B2E1-B71D00D8645A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72F3-21C7-9445-84D6-65D18D284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70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8.tiff"/><Relationship Id="rId3" Type="http://schemas.openxmlformats.org/officeDocument/2006/relationships/image" Target="../media/image4.jpeg"/><Relationship Id="rId21" Type="http://schemas.openxmlformats.org/officeDocument/2006/relationships/image" Target="../media/image21.tiff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.png"/><Relationship Id="rId2" Type="http://schemas.openxmlformats.org/officeDocument/2006/relationships/chart" Target="../charts/chart1.xml"/><Relationship Id="rId16" Type="http://schemas.openxmlformats.org/officeDocument/2006/relationships/image" Target="../media/image17.png"/><Relationship Id="rId20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19.tiff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.png"/><Relationship Id="rId21" Type="http://schemas.openxmlformats.org/officeDocument/2006/relationships/image" Target="../media/image47.png"/><Relationship Id="rId42" Type="http://schemas.openxmlformats.org/officeDocument/2006/relationships/image" Target="../media/image68.png"/><Relationship Id="rId47" Type="http://schemas.openxmlformats.org/officeDocument/2006/relationships/image" Target="../media/image73.png"/><Relationship Id="rId63" Type="http://schemas.openxmlformats.org/officeDocument/2006/relationships/image" Target="../media/image89.png"/><Relationship Id="rId68" Type="http://schemas.openxmlformats.org/officeDocument/2006/relationships/image" Target="../media/image94.png"/><Relationship Id="rId84" Type="http://schemas.openxmlformats.org/officeDocument/2006/relationships/image" Target="../media/image110.png"/><Relationship Id="rId89" Type="http://schemas.openxmlformats.org/officeDocument/2006/relationships/image" Target="../media/image115.png"/><Relationship Id="rId16" Type="http://schemas.openxmlformats.org/officeDocument/2006/relationships/image" Target="../media/image42.png"/><Relationship Id="rId107" Type="http://schemas.openxmlformats.org/officeDocument/2006/relationships/image" Target="../media/image133.png"/><Relationship Id="rId11" Type="http://schemas.openxmlformats.org/officeDocument/2006/relationships/image" Target="../media/image37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53" Type="http://schemas.openxmlformats.org/officeDocument/2006/relationships/image" Target="../media/image79.png"/><Relationship Id="rId58" Type="http://schemas.openxmlformats.org/officeDocument/2006/relationships/image" Target="../media/image84.png"/><Relationship Id="rId74" Type="http://schemas.openxmlformats.org/officeDocument/2006/relationships/image" Target="../media/image100.png"/><Relationship Id="rId79" Type="http://schemas.openxmlformats.org/officeDocument/2006/relationships/image" Target="../media/image105.png"/><Relationship Id="rId102" Type="http://schemas.openxmlformats.org/officeDocument/2006/relationships/image" Target="../media/image128.png"/><Relationship Id="rId5" Type="http://schemas.openxmlformats.org/officeDocument/2006/relationships/image" Target="../media/image32.png"/><Relationship Id="rId90" Type="http://schemas.openxmlformats.org/officeDocument/2006/relationships/image" Target="../media/image116.png"/><Relationship Id="rId95" Type="http://schemas.openxmlformats.org/officeDocument/2006/relationships/image" Target="../media/image121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43" Type="http://schemas.openxmlformats.org/officeDocument/2006/relationships/image" Target="../media/image69.png"/><Relationship Id="rId48" Type="http://schemas.openxmlformats.org/officeDocument/2006/relationships/image" Target="../media/image74.png"/><Relationship Id="rId64" Type="http://schemas.openxmlformats.org/officeDocument/2006/relationships/image" Target="../media/image90.png"/><Relationship Id="rId69" Type="http://schemas.openxmlformats.org/officeDocument/2006/relationships/image" Target="../media/image95.png"/><Relationship Id="rId80" Type="http://schemas.openxmlformats.org/officeDocument/2006/relationships/image" Target="../media/image106.png"/><Relationship Id="rId85" Type="http://schemas.openxmlformats.org/officeDocument/2006/relationships/image" Target="../media/image111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59" Type="http://schemas.openxmlformats.org/officeDocument/2006/relationships/image" Target="../media/image85.png"/><Relationship Id="rId103" Type="http://schemas.openxmlformats.org/officeDocument/2006/relationships/image" Target="../media/image129.png"/><Relationship Id="rId20" Type="http://schemas.openxmlformats.org/officeDocument/2006/relationships/image" Target="../media/image46.png"/><Relationship Id="rId41" Type="http://schemas.openxmlformats.org/officeDocument/2006/relationships/image" Target="../media/image67.png"/><Relationship Id="rId54" Type="http://schemas.openxmlformats.org/officeDocument/2006/relationships/image" Target="../media/image80.png"/><Relationship Id="rId62" Type="http://schemas.openxmlformats.org/officeDocument/2006/relationships/image" Target="../media/image88.png"/><Relationship Id="rId70" Type="http://schemas.openxmlformats.org/officeDocument/2006/relationships/image" Target="../media/image96.png"/><Relationship Id="rId75" Type="http://schemas.openxmlformats.org/officeDocument/2006/relationships/image" Target="../media/image101.png"/><Relationship Id="rId83" Type="http://schemas.openxmlformats.org/officeDocument/2006/relationships/image" Target="../media/image109.png"/><Relationship Id="rId88" Type="http://schemas.openxmlformats.org/officeDocument/2006/relationships/image" Target="../media/image114.png"/><Relationship Id="rId91" Type="http://schemas.openxmlformats.org/officeDocument/2006/relationships/image" Target="../media/image117.png"/><Relationship Id="rId96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49" Type="http://schemas.openxmlformats.org/officeDocument/2006/relationships/image" Target="../media/image75.png"/><Relationship Id="rId57" Type="http://schemas.openxmlformats.org/officeDocument/2006/relationships/image" Target="../media/image83.png"/><Relationship Id="rId106" Type="http://schemas.openxmlformats.org/officeDocument/2006/relationships/image" Target="../media/image132.png"/><Relationship Id="rId10" Type="http://schemas.openxmlformats.org/officeDocument/2006/relationships/image" Target="../media/image36.png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52" Type="http://schemas.openxmlformats.org/officeDocument/2006/relationships/image" Target="../media/image78.png"/><Relationship Id="rId60" Type="http://schemas.openxmlformats.org/officeDocument/2006/relationships/image" Target="../media/image86.png"/><Relationship Id="rId65" Type="http://schemas.openxmlformats.org/officeDocument/2006/relationships/image" Target="../media/image91.png"/><Relationship Id="rId73" Type="http://schemas.openxmlformats.org/officeDocument/2006/relationships/image" Target="../media/image99.png"/><Relationship Id="rId78" Type="http://schemas.openxmlformats.org/officeDocument/2006/relationships/image" Target="../media/image104.png"/><Relationship Id="rId81" Type="http://schemas.openxmlformats.org/officeDocument/2006/relationships/image" Target="../media/image107.png"/><Relationship Id="rId86" Type="http://schemas.openxmlformats.org/officeDocument/2006/relationships/image" Target="../media/image112.png"/><Relationship Id="rId94" Type="http://schemas.openxmlformats.org/officeDocument/2006/relationships/image" Target="../media/image120.png"/><Relationship Id="rId99" Type="http://schemas.openxmlformats.org/officeDocument/2006/relationships/image" Target="../media/image125.png"/><Relationship Id="rId101" Type="http://schemas.openxmlformats.org/officeDocument/2006/relationships/image" Target="../media/image127.png"/><Relationship Id="rId4" Type="http://schemas.openxmlformats.org/officeDocument/2006/relationships/image" Target="../media/image31.svg"/><Relationship Id="rId9" Type="http://schemas.openxmlformats.org/officeDocument/2006/relationships/image" Target="../media/image1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9" Type="http://schemas.openxmlformats.org/officeDocument/2006/relationships/image" Target="../media/image65.png"/><Relationship Id="rId34" Type="http://schemas.openxmlformats.org/officeDocument/2006/relationships/image" Target="../media/image60.png"/><Relationship Id="rId50" Type="http://schemas.openxmlformats.org/officeDocument/2006/relationships/image" Target="../media/image76.png"/><Relationship Id="rId55" Type="http://schemas.openxmlformats.org/officeDocument/2006/relationships/image" Target="../media/image81.png"/><Relationship Id="rId76" Type="http://schemas.openxmlformats.org/officeDocument/2006/relationships/image" Target="../media/image102.png"/><Relationship Id="rId97" Type="http://schemas.openxmlformats.org/officeDocument/2006/relationships/image" Target="../media/image123.png"/><Relationship Id="rId104" Type="http://schemas.openxmlformats.org/officeDocument/2006/relationships/image" Target="../media/image130.png"/><Relationship Id="rId7" Type="http://schemas.openxmlformats.org/officeDocument/2006/relationships/image" Target="../media/image34.png"/><Relationship Id="rId71" Type="http://schemas.openxmlformats.org/officeDocument/2006/relationships/image" Target="../media/image97.png"/><Relationship Id="rId92" Type="http://schemas.openxmlformats.org/officeDocument/2006/relationships/image" Target="../media/image118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55.png"/><Relationship Id="rId24" Type="http://schemas.openxmlformats.org/officeDocument/2006/relationships/image" Target="../media/image50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66" Type="http://schemas.openxmlformats.org/officeDocument/2006/relationships/image" Target="../media/image92.png"/><Relationship Id="rId87" Type="http://schemas.openxmlformats.org/officeDocument/2006/relationships/image" Target="../media/image113.png"/><Relationship Id="rId61" Type="http://schemas.openxmlformats.org/officeDocument/2006/relationships/image" Target="../media/image87.png"/><Relationship Id="rId82" Type="http://schemas.openxmlformats.org/officeDocument/2006/relationships/image" Target="../media/image108.png"/><Relationship Id="rId19" Type="http://schemas.openxmlformats.org/officeDocument/2006/relationships/image" Target="../media/image45.png"/><Relationship Id="rId14" Type="http://schemas.openxmlformats.org/officeDocument/2006/relationships/image" Target="../media/image40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56" Type="http://schemas.openxmlformats.org/officeDocument/2006/relationships/image" Target="../media/image82.png"/><Relationship Id="rId77" Type="http://schemas.openxmlformats.org/officeDocument/2006/relationships/image" Target="../media/image103.png"/><Relationship Id="rId100" Type="http://schemas.openxmlformats.org/officeDocument/2006/relationships/image" Target="../media/image126.png"/><Relationship Id="rId105" Type="http://schemas.openxmlformats.org/officeDocument/2006/relationships/image" Target="../media/image131.png"/><Relationship Id="rId8" Type="http://schemas.openxmlformats.org/officeDocument/2006/relationships/image" Target="../media/image35.svg"/><Relationship Id="rId51" Type="http://schemas.openxmlformats.org/officeDocument/2006/relationships/image" Target="../media/image77.png"/><Relationship Id="rId72" Type="http://schemas.openxmlformats.org/officeDocument/2006/relationships/image" Target="../media/image98.png"/><Relationship Id="rId93" Type="http://schemas.openxmlformats.org/officeDocument/2006/relationships/image" Target="../media/image119.png"/><Relationship Id="rId98" Type="http://schemas.openxmlformats.org/officeDocument/2006/relationships/image" Target="../media/image124.png"/><Relationship Id="rId3" Type="http://schemas.openxmlformats.org/officeDocument/2006/relationships/image" Target="../media/image30.png"/><Relationship Id="rId25" Type="http://schemas.openxmlformats.org/officeDocument/2006/relationships/image" Target="../media/image51.png"/><Relationship Id="rId46" Type="http://schemas.openxmlformats.org/officeDocument/2006/relationships/image" Target="../media/image72.png"/><Relationship Id="rId67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3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31024E5-740B-F4E1-7C42-0313E82C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16" y="1135931"/>
            <a:ext cx="4101516" cy="23515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71B6724-C240-E570-60A1-52A4AB791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833" y="0"/>
            <a:ext cx="4317167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1696E30-A41D-5E70-A11A-AA9F7B55BED4}"/>
              </a:ext>
            </a:extLst>
          </p:cNvPr>
          <p:cNvSpPr txBox="1"/>
          <p:nvPr/>
        </p:nvSpPr>
        <p:spPr>
          <a:xfrm>
            <a:off x="726516" y="3260789"/>
            <a:ext cx="6789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0" u="none" strike="noStrike" spc="-150" dirty="0">
                <a:solidFill>
                  <a:srgbClr val="31A2DB"/>
                </a:solidFill>
                <a:effectLst/>
                <a:latin typeface=""/>
              </a:rPr>
              <a:t>VOTRE PRESTATAIRE DE PROXIMITÉ</a:t>
            </a:r>
            <a:endParaRPr lang="fr-FR" sz="4800" b="1" spc="-150" dirty="0">
              <a:latin typeface="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598A7C-246A-2688-F2CB-B3E4E5F5C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905" y="1984599"/>
            <a:ext cx="876190" cy="127619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66EE10E-A563-1F47-18D7-6ED02E901853}"/>
              </a:ext>
            </a:extLst>
          </p:cNvPr>
          <p:cNvSpPr txBox="1"/>
          <p:nvPr/>
        </p:nvSpPr>
        <p:spPr>
          <a:xfrm>
            <a:off x="726516" y="5137294"/>
            <a:ext cx="7148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"/>
              </a:rPr>
              <a:t>Entreprise familiale créée le 3 Janvier 2005</a:t>
            </a:r>
          </a:p>
          <a:p>
            <a:pPr algn="l"/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"/>
              </a:rPr>
              <a:t>Présente uniquement dans les métiers de l’eau et de l’assainissement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AE9BBE1-7646-5575-5970-131231131350}"/>
              </a:ext>
            </a:extLst>
          </p:cNvPr>
          <p:cNvCxnSpPr/>
          <p:nvPr/>
        </p:nvCxnSpPr>
        <p:spPr>
          <a:xfrm>
            <a:off x="726516" y="5029200"/>
            <a:ext cx="7832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0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 descr="Ceci est un graphique.">
            <a:extLst>
              <a:ext uri="{FF2B5EF4-FFF2-40B4-BE49-F238E27FC236}">
                <a16:creationId xmlns:a16="http://schemas.microsoft.com/office/drawing/2014/main" id="{C7767B5A-11F6-8E09-C72A-CE5566EC7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211378"/>
              </p:ext>
            </p:extLst>
          </p:nvPr>
        </p:nvGraphicFramePr>
        <p:xfrm>
          <a:off x="3188051" y="1909467"/>
          <a:ext cx="5815899" cy="387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 12">
            <a:extLst>
              <a:ext uri="{FF2B5EF4-FFF2-40B4-BE49-F238E27FC236}">
                <a16:creationId xmlns:a16="http://schemas.microsoft.com/office/drawing/2014/main" id="{CA4F3F40-C59C-5F5A-0E1E-A1870CA0C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02700" y="1490978"/>
            <a:ext cx="101600" cy="100236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7" name="Rectangle 13">
            <a:extLst>
              <a:ext uri="{FF2B5EF4-FFF2-40B4-BE49-F238E27FC236}">
                <a16:creationId xmlns:a16="http://schemas.microsoft.com/office/drawing/2014/main" id="{9C624EE5-CDCA-F3D0-DCC0-7384696C8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02700" y="4784367"/>
            <a:ext cx="101600" cy="100236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3F4034-F595-04DB-9F71-928D4C6CA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404142" y="1646254"/>
            <a:ext cx="101600" cy="1002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B62F45-1994-C662-E7ED-B75F11F84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737519" y="4908125"/>
            <a:ext cx="101600" cy="100236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" name="Zone de texte 47">
            <a:extLst>
              <a:ext uri="{FF2B5EF4-FFF2-40B4-BE49-F238E27FC236}">
                <a16:creationId xmlns:a16="http://schemas.microsoft.com/office/drawing/2014/main" id="{CF64F962-A9B7-76CF-5C28-E78DB4BD16F1}"/>
              </a:ext>
            </a:extLst>
          </p:cNvPr>
          <p:cNvSpPr txBox="1"/>
          <p:nvPr/>
        </p:nvSpPr>
        <p:spPr>
          <a:xfrm>
            <a:off x="6701259" y="1635501"/>
            <a:ext cx="1903168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noProof="1">
                <a:solidFill>
                  <a:srgbClr val="FF0000"/>
                </a:solidFill>
                <a:latin typeface="Century Gothic"/>
              </a:rPr>
              <a:t>49</a:t>
            </a:r>
            <a:r>
              <a:rPr kumimoji="0" lang="fr-FR" sz="4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%</a:t>
            </a:r>
          </a:p>
        </p:txBody>
      </p:sp>
      <p:sp>
        <p:nvSpPr>
          <p:cNvPr id="11" name="Zone de texte 47">
            <a:extLst>
              <a:ext uri="{FF2B5EF4-FFF2-40B4-BE49-F238E27FC236}">
                <a16:creationId xmlns:a16="http://schemas.microsoft.com/office/drawing/2014/main" id="{A64846A4-2355-15BF-45F7-82BD51BEAB37}"/>
              </a:ext>
            </a:extLst>
          </p:cNvPr>
          <p:cNvSpPr txBox="1"/>
          <p:nvPr/>
        </p:nvSpPr>
        <p:spPr>
          <a:xfrm>
            <a:off x="6732499" y="4977774"/>
            <a:ext cx="1903168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35 %</a:t>
            </a:r>
          </a:p>
        </p:txBody>
      </p:sp>
      <p:sp>
        <p:nvSpPr>
          <p:cNvPr id="12" name="Zone de texte 47">
            <a:extLst>
              <a:ext uri="{FF2B5EF4-FFF2-40B4-BE49-F238E27FC236}">
                <a16:creationId xmlns:a16="http://schemas.microsoft.com/office/drawing/2014/main" id="{C4301FD9-7084-C9A6-5110-8E4E9E9F3D07}"/>
              </a:ext>
            </a:extLst>
          </p:cNvPr>
          <p:cNvSpPr txBox="1"/>
          <p:nvPr/>
        </p:nvSpPr>
        <p:spPr>
          <a:xfrm>
            <a:off x="3684809" y="1784360"/>
            <a:ext cx="1903168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noProof="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11</a:t>
            </a:r>
            <a:r>
              <a:rPr kumimoji="0" lang="fr-FR" sz="4000" b="1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%</a:t>
            </a:r>
          </a:p>
        </p:txBody>
      </p:sp>
      <p:sp>
        <p:nvSpPr>
          <p:cNvPr id="14" name="Espace réservé du numéro de diapositive 3">
            <a:extLst>
              <a:ext uri="{FF2B5EF4-FFF2-40B4-BE49-F238E27FC236}">
                <a16:creationId xmlns:a16="http://schemas.microsoft.com/office/drawing/2014/main" id="{F556F504-D26F-D0DD-0339-36ADA4A3F452}"/>
              </a:ext>
            </a:extLst>
          </p:cNvPr>
          <p:cNvSpPr txBox="1">
            <a:spLocks/>
          </p:cNvSpPr>
          <p:nvPr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rtlCol="0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1A8F49A1-65B5-4639-3A78-CF24B46E5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75" y="1884072"/>
            <a:ext cx="1102859" cy="4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Eau du Ponant SPL">
            <a:extLst>
              <a:ext uri="{FF2B5EF4-FFF2-40B4-BE49-F238E27FC236}">
                <a16:creationId xmlns:a16="http://schemas.microsoft.com/office/drawing/2014/main" id="{72D187DE-86D3-F114-2EC1-BEEA77C0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61" y="1868583"/>
            <a:ext cx="414029" cy="4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" descr="Eau du Bassin Rennais">
            <a:extLst>
              <a:ext uri="{FF2B5EF4-FFF2-40B4-BE49-F238E27FC236}">
                <a16:creationId xmlns:a16="http://schemas.microsoft.com/office/drawing/2014/main" id="{B62506CF-29EA-7454-A888-F68239C325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4" descr="Eau du Bassin Rennais">
            <a:extLst>
              <a:ext uri="{FF2B5EF4-FFF2-40B4-BE49-F238E27FC236}">
                <a16:creationId xmlns:a16="http://schemas.microsoft.com/office/drawing/2014/main" id="{682AE181-15C8-FC27-3C6F-01488A544A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5F1E174D-5CB1-4CB7-E681-DB09462A6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5664" y="2374144"/>
            <a:ext cx="992505" cy="548952"/>
          </a:xfrm>
          <a:prstGeom prst="rect">
            <a:avLst/>
          </a:prstGeom>
        </p:spPr>
      </p:pic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5F8C97F-A720-3D81-74E7-88B28F65F8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39" y="1611180"/>
            <a:ext cx="2273639" cy="7011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61A3836-08AE-52AC-E306-A25A4CE36A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89" y="4851473"/>
            <a:ext cx="2652889" cy="84376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F59218E-CE99-7896-D0B4-2F8687A2EF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9" b="24961"/>
          <a:stretch/>
        </p:blipFill>
        <p:spPr>
          <a:xfrm>
            <a:off x="216925" y="1921208"/>
            <a:ext cx="943394" cy="452455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7671EC67-2686-9310-C7E5-9F3B78FF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22" y="301462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11A7FEB-B8BF-82D6-2DCC-A1FB41A1B8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7342" y="4970114"/>
            <a:ext cx="640883" cy="83202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8638084-E026-7531-8F54-67A896DB83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43" y="2899842"/>
            <a:ext cx="1030142" cy="38330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686FE99-FD76-7876-E2DA-4A0D852997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5585" y="3012506"/>
            <a:ext cx="468457" cy="61384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57DFBD3-31A0-5E24-796F-FBA2382D58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5437" y="3029391"/>
            <a:ext cx="468166" cy="468166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D7C5A8C-98C5-63F5-71EA-24B2C35F1D05}"/>
              </a:ext>
            </a:extLst>
          </p:cNvPr>
          <p:cNvSpPr txBox="1"/>
          <p:nvPr/>
        </p:nvSpPr>
        <p:spPr>
          <a:xfrm>
            <a:off x="1095556" y="1233577"/>
            <a:ext cx="173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Divers</a:t>
            </a:r>
            <a:endParaRPr lang="fr-FR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" name="Picture 6" descr="Birdz | Offreur Smart city">
            <a:extLst>
              <a:ext uri="{FF2B5EF4-FFF2-40B4-BE49-F238E27FC236}">
                <a16:creationId xmlns:a16="http://schemas.microsoft.com/office/drawing/2014/main" id="{00AB93C2-0BFB-A4FC-6E07-ABC5B254B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8" y="3325234"/>
            <a:ext cx="705837" cy="3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Aqualter">
            <a:extLst>
              <a:ext uri="{FF2B5EF4-FFF2-40B4-BE49-F238E27FC236}">
                <a16:creationId xmlns:a16="http://schemas.microsoft.com/office/drawing/2014/main" id="{E6C38EFC-A219-4794-DD41-A3CAF3BA1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7" y="2447108"/>
            <a:ext cx="877108" cy="30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8E8EEB5C-75F4-4147-31FB-728854064707}"/>
              </a:ext>
            </a:extLst>
          </p:cNvPr>
          <p:cNvSpPr txBox="1"/>
          <p:nvPr/>
        </p:nvSpPr>
        <p:spPr>
          <a:xfrm>
            <a:off x="324612" y="252907"/>
            <a:ext cx="10190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"/>
              </a:rPr>
              <a:t>Répartition</a:t>
            </a:r>
            <a:r>
              <a:rPr lang="fr-FR" sz="3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"/>
              </a:rPr>
              <a:t> du </a:t>
            </a:r>
            <a:r>
              <a:rPr lang="fr-FR" sz="3600" b="1" i="0" u="none" strike="noStrike" dirty="0">
                <a:solidFill>
                  <a:srgbClr val="31A3DB"/>
                </a:solidFill>
                <a:effectLst/>
                <a:latin typeface=""/>
              </a:rPr>
              <a:t>chiffre d’affaires </a:t>
            </a:r>
            <a:r>
              <a:rPr lang="fr-FR" sz="3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"/>
              </a:rPr>
              <a:t>par client 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6AF7EA9-BB6A-A1AA-376F-50B937923C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10928" y="252907"/>
            <a:ext cx="2156460" cy="1236370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57B6C00-8410-B47B-1726-4D293C93B468}"/>
              </a:ext>
            </a:extLst>
          </p:cNvPr>
          <p:cNvCxnSpPr>
            <a:cxnSpLocks/>
          </p:cNvCxnSpPr>
          <p:nvPr/>
        </p:nvCxnSpPr>
        <p:spPr>
          <a:xfrm>
            <a:off x="324612" y="855424"/>
            <a:ext cx="9076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0FBEF8D2-BAF3-9C4C-BFD6-46A69FCBCC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5864" y="3809330"/>
            <a:ext cx="444500" cy="5969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CA8E4B8-7B34-744E-8602-CE4863E0BED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10895" y="3731392"/>
            <a:ext cx="493403" cy="75520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DF086BA-5F5C-8442-B055-DF0A4C2F814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69007" y="3607115"/>
            <a:ext cx="960457" cy="56149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EB69D17-8F93-0D44-8A30-CD496150D09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4386" y="4545974"/>
            <a:ext cx="656882" cy="65688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2CE4FB5-44EA-F2AB-6620-2CB2D6B5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95" y="4306317"/>
            <a:ext cx="946764" cy="61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 Dour - Service Public de l'Eau">
            <a:extLst>
              <a:ext uri="{FF2B5EF4-FFF2-40B4-BE49-F238E27FC236}">
                <a16:creationId xmlns:a16="http://schemas.microsoft.com/office/drawing/2014/main" id="{608B450A-3D0F-655D-31B1-62A2773A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" y="2318228"/>
            <a:ext cx="1098620" cy="5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jets soutenus - Oloron Sainte-Marie">
            <a:extLst>
              <a:ext uri="{FF2B5EF4-FFF2-40B4-BE49-F238E27FC236}">
                <a16:creationId xmlns:a16="http://schemas.microsoft.com/office/drawing/2014/main" id="{9B2F928D-5D60-3120-410C-9CA22F28F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33" y="4628335"/>
            <a:ext cx="660942" cy="6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 de texte 47">
            <a:extLst>
              <a:ext uri="{FF2B5EF4-FFF2-40B4-BE49-F238E27FC236}">
                <a16:creationId xmlns:a16="http://schemas.microsoft.com/office/drawing/2014/main" id="{50C5D657-E8AD-0290-4618-6835C95C697C}"/>
              </a:ext>
            </a:extLst>
          </p:cNvPr>
          <p:cNvSpPr txBox="1"/>
          <p:nvPr/>
        </p:nvSpPr>
        <p:spPr>
          <a:xfrm>
            <a:off x="3916812" y="5078349"/>
            <a:ext cx="1088103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5 %</a:t>
            </a:r>
          </a:p>
        </p:txBody>
      </p:sp>
    </p:spTree>
    <p:extLst>
      <p:ext uri="{BB962C8B-B14F-4D97-AF65-F5344CB8AC3E}">
        <p14:creationId xmlns:p14="http://schemas.microsoft.com/office/powerpoint/2010/main" val="68293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FB4DD6E-FEF4-3EB9-0CEC-ECCF663CE736}"/>
              </a:ext>
            </a:extLst>
          </p:cNvPr>
          <p:cNvSpPr txBox="1"/>
          <p:nvPr/>
        </p:nvSpPr>
        <p:spPr>
          <a:xfrm>
            <a:off x="324612" y="252907"/>
            <a:ext cx="10190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"/>
              </a:rPr>
              <a:t>Graphique </a:t>
            </a:r>
            <a:r>
              <a:rPr lang="fr-FR" sz="3200" b="1" i="0" u="none" strike="noStrike" dirty="0">
                <a:solidFill>
                  <a:srgbClr val="31A3DB"/>
                </a:solidFill>
                <a:effectLst/>
                <a:latin typeface=""/>
              </a:rPr>
              <a:t>évolution</a:t>
            </a:r>
            <a:r>
              <a:rPr lang="fr-FR" sz="32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"/>
              </a:rPr>
              <a:t> du CA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40A928A-58A2-58AE-C0E1-7E7C61B5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928" y="252907"/>
            <a:ext cx="2156460" cy="123637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52BB26-322B-C497-8B7A-8B090EBC3DB6}"/>
              </a:ext>
            </a:extLst>
          </p:cNvPr>
          <p:cNvCxnSpPr>
            <a:cxnSpLocks/>
          </p:cNvCxnSpPr>
          <p:nvPr/>
        </p:nvCxnSpPr>
        <p:spPr>
          <a:xfrm>
            <a:off x="324612" y="855424"/>
            <a:ext cx="5937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B60F826-F404-F536-F9C0-A8160BE36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413698"/>
              </p:ext>
            </p:extLst>
          </p:nvPr>
        </p:nvGraphicFramePr>
        <p:xfrm>
          <a:off x="1000506" y="1507019"/>
          <a:ext cx="10190987" cy="472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65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3BE4EA1-A87A-C1A6-C3C3-5F46A5066F88}"/>
              </a:ext>
            </a:extLst>
          </p:cNvPr>
          <p:cNvSpPr txBox="1"/>
          <p:nvPr/>
        </p:nvSpPr>
        <p:spPr>
          <a:xfrm>
            <a:off x="218287" y="2592070"/>
            <a:ext cx="10190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600" b="1" dirty="0">
                <a:solidFill>
                  <a:schemeClr val="bg1"/>
                </a:solidFill>
                <a:latin typeface=""/>
              </a:rPr>
              <a:t>N</a:t>
            </a:r>
            <a:r>
              <a:rPr lang="fr-FR" sz="3600" b="1" i="0" u="none" strike="noStrike" dirty="0">
                <a:solidFill>
                  <a:schemeClr val="bg1"/>
                </a:solidFill>
                <a:effectLst/>
                <a:latin typeface=""/>
              </a:rPr>
              <a:t>os activités principales</a:t>
            </a:r>
          </a:p>
        </p:txBody>
      </p:sp>
      <p:pic>
        <p:nvPicPr>
          <p:cNvPr id="1026" name="Picture 2" descr="Compteur d'eau - Icônes construction et outillage gratuites">
            <a:extLst>
              <a:ext uri="{FF2B5EF4-FFF2-40B4-BE49-F238E27FC236}">
                <a16:creationId xmlns:a16="http://schemas.microsoft.com/office/drawing/2014/main" id="{00EB3A83-C50E-AE94-0D80-C55ED0E2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63" y="2636174"/>
            <a:ext cx="1585651" cy="15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chnicien - Icônes utilisateur gratuites">
            <a:extLst>
              <a:ext uri="{FF2B5EF4-FFF2-40B4-BE49-F238E27FC236}">
                <a16:creationId xmlns:a16="http://schemas.microsoft.com/office/drawing/2014/main" id="{A8108485-CA2F-DB3D-533E-517CFAAC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9" y="2636174"/>
            <a:ext cx="1585651" cy="15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meuble de bureaux - Icônes bâtiments gratuites">
            <a:extLst>
              <a:ext uri="{FF2B5EF4-FFF2-40B4-BE49-F238E27FC236}">
                <a16:creationId xmlns:a16="http://schemas.microsoft.com/office/drawing/2014/main" id="{E7166AAF-A87F-F641-2D6B-82619FAE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61" y="2665061"/>
            <a:ext cx="1585651" cy="15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ymbole du dollar - Icônes entreprise gratuites">
            <a:extLst>
              <a:ext uri="{FF2B5EF4-FFF2-40B4-BE49-F238E27FC236}">
                <a16:creationId xmlns:a16="http://schemas.microsoft.com/office/drawing/2014/main" id="{9F7A53CB-6AF3-AE8D-55BF-F045457F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8" y="2657707"/>
            <a:ext cx="1585651" cy="15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éléphoner - Icônes logo gratuites">
            <a:extLst>
              <a:ext uri="{FF2B5EF4-FFF2-40B4-BE49-F238E27FC236}">
                <a16:creationId xmlns:a16="http://schemas.microsoft.com/office/drawing/2014/main" id="{35B0AC59-241A-0E49-E21F-224AA167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774" y="2657707"/>
            <a:ext cx="1585651" cy="15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ACB0443-8120-133B-CC8D-CA02AF80E0D2}"/>
              </a:ext>
            </a:extLst>
          </p:cNvPr>
          <p:cNvCxnSpPr>
            <a:cxnSpLocks/>
          </p:cNvCxnSpPr>
          <p:nvPr/>
        </p:nvCxnSpPr>
        <p:spPr>
          <a:xfrm>
            <a:off x="343027" y="4598325"/>
            <a:ext cx="11505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FEE5D-FC0D-465D-509C-5E1711AA3B49}"/>
              </a:ext>
            </a:extLst>
          </p:cNvPr>
          <p:cNvSpPr/>
          <p:nvPr/>
        </p:nvSpPr>
        <p:spPr>
          <a:xfrm>
            <a:off x="0" y="1"/>
            <a:ext cx="12192000" cy="2021166"/>
          </a:xfrm>
          <a:prstGeom prst="rect">
            <a:avLst/>
          </a:prstGeom>
          <a:solidFill>
            <a:srgbClr val="31A3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D5A29B8-142C-9DCA-47C5-3B05D3095D98}"/>
              </a:ext>
            </a:extLst>
          </p:cNvPr>
          <p:cNvSpPr txBox="1"/>
          <p:nvPr/>
        </p:nvSpPr>
        <p:spPr>
          <a:xfrm>
            <a:off x="324612" y="252907"/>
            <a:ext cx="10190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"/>
              </a:rPr>
              <a:t>Nos</a:t>
            </a:r>
            <a:r>
              <a:rPr lang="fr-FR" sz="3600" b="1" i="0" u="none" strike="noStrike" dirty="0">
                <a:solidFill>
                  <a:srgbClr val="323232"/>
                </a:solidFill>
                <a:effectLst/>
                <a:latin typeface=""/>
              </a:rPr>
              <a:t> </a:t>
            </a:r>
            <a:r>
              <a:rPr lang="fr-FR" sz="3600" b="1" i="0" u="none" strike="noStrike" dirty="0">
                <a:solidFill>
                  <a:schemeClr val="bg1"/>
                </a:solidFill>
                <a:effectLst/>
                <a:latin typeface=""/>
              </a:rPr>
              <a:t>activités</a:t>
            </a:r>
            <a:r>
              <a:rPr lang="fr-FR" sz="3600" b="1" i="0" u="none" strike="noStrike" dirty="0">
                <a:solidFill>
                  <a:srgbClr val="323232"/>
                </a:solidFill>
                <a:effectLst/>
                <a:latin typeface=""/>
              </a:rPr>
              <a:t> </a:t>
            </a:r>
            <a:r>
              <a:rPr lang="fr-FR" sz="3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"/>
              </a:rPr>
              <a:t>principales dans le secteur de l’eau et de l’assainissement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B66C637-C50D-4CF9-C140-5221C4D278FB}"/>
              </a:ext>
            </a:extLst>
          </p:cNvPr>
          <p:cNvSpPr txBox="1"/>
          <p:nvPr/>
        </p:nvSpPr>
        <p:spPr>
          <a:xfrm>
            <a:off x="845461" y="5306645"/>
            <a:ext cx="2198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Relevés de compteurs piéton et radio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067CD1D-B1AF-9A98-E724-C29309FC4C9F}"/>
              </a:ext>
            </a:extLst>
          </p:cNvPr>
          <p:cNvSpPr txBox="1"/>
          <p:nvPr/>
        </p:nvSpPr>
        <p:spPr>
          <a:xfrm>
            <a:off x="3143408" y="5277758"/>
            <a:ext cx="2027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Renouvellements compteurs &amp; pose de modules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ADFC908-1721-3BC4-D9AD-27EA76A95C7F}"/>
              </a:ext>
            </a:extLst>
          </p:cNvPr>
          <p:cNvSpPr txBox="1"/>
          <p:nvPr/>
        </p:nvSpPr>
        <p:spPr>
          <a:xfrm>
            <a:off x="5191463" y="5277758"/>
            <a:ext cx="217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Contrôles d’assainissements collectifs et non collectifs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C5B15E2-7D9D-D487-E96D-CA563EB39FE8}"/>
              </a:ext>
            </a:extLst>
          </p:cNvPr>
          <p:cNvSpPr txBox="1"/>
          <p:nvPr/>
        </p:nvSpPr>
        <p:spPr>
          <a:xfrm>
            <a:off x="7490637" y="5277758"/>
            <a:ext cx="189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Recouvrements et impayés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6BAF443-AD87-0F1D-93B7-2D1F55F1BE27}"/>
              </a:ext>
            </a:extLst>
          </p:cNvPr>
          <p:cNvSpPr txBox="1"/>
          <p:nvPr/>
        </p:nvSpPr>
        <p:spPr>
          <a:xfrm>
            <a:off x="9416375" y="5277758"/>
            <a:ext cx="24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Téléopératrices au service ordonnancement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FB571F-FF22-C553-A8E9-C63F809B72C0}"/>
              </a:ext>
            </a:extLst>
          </p:cNvPr>
          <p:cNvSpPr txBox="1"/>
          <p:nvPr/>
        </p:nvSpPr>
        <p:spPr>
          <a:xfrm>
            <a:off x="1151861" y="4627212"/>
            <a:ext cx="158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1A3DB"/>
                </a:solidFill>
              </a:rPr>
              <a:t>1 168 000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319142-EB73-B02F-09FF-E85ADBA88812}"/>
              </a:ext>
            </a:extLst>
          </p:cNvPr>
          <p:cNvSpPr txBox="1"/>
          <p:nvPr/>
        </p:nvSpPr>
        <p:spPr>
          <a:xfrm>
            <a:off x="3431961" y="4598325"/>
            <a:ext cx="158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1A3DB"/>
                </a:solidFill>
              </a:rPr>
              <a:t>394 000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BF4244-C019-07F7-7596-79430099A260}"/>
              </a:ext>
            </a:extLst>
          </p:cNvPr>
          <p:cNvSpPr txBox="1"/>
          <p:nvPr/>
        </p:nvSpPr>
        <p:spPr>
          <a:xfrm>
            <a:off x="5466980" y="4598325"/>
            <a:ext cx="158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1A3DB"/>
                </a:solidFill>
              </a:rPr>
              <a:t>15 000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987719-2045-69CD-2F59-B6992DB04C69}"/>
              </a:ext>
            </a:extLst>
          </p:cNvPr>
          <p:cNvSpPr txBox="1"/>
          <p:nvPr/>
        </p:nvSpPr>
        <p:spPr>
          <a:xfrm>
            <a:off x="7643837" y="4598324"/>
            <a:ext cx="158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1A3DB"/>
                </a:solidFill>
              </a:rPr>
              <a:t>15 000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25F763-1CE1-8C9B-3E15-3DDCF47A9443}"/>
              </a:ext>
            </a:extLst>
          </p:cNvPr>
          <p:cNvSpPr txBox="1"/>
          <p:nvPr/>
        </p:nvSpPr>
        <p:spPr>
          <a:xfrm>
            <a:off x="9695180" y="4594476"/>
            <a:ext cx="158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1A3DB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340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FA9EEB2-6FA2-A1DB-4C1A-7CD6467782EF}"/>
              </a:ext>
            </a:extLst>
          </p:cNvPr>
          <p:cNvSpPr txBox="1"/>
          <p:nvPr/>
        </p:nvSpPr>
        <p:spPr>
          <a:xfrm>
            <a:off x="324612" y="337888"/>
            <a:ext cx="10190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1" dirty="0">
                <a:solidFill>
                  <a:srgbClr val="31A3DB"/>
                </a:solidFill>
                <a:latin typeface=""/>
              </a:rPr>
              <a:t>EAE sur le périmètre Français</a:t>
            </a:r>
            <a:endParaRPr lang="fr-FR" sz="3200" b="1" i="0" u="none" strike="noStrike" dirty="0">
              <a:solidFill>
                <a:srgbClr val="31A3DB"/>
              </a:solidFill>
              <a:effectLst/>
              <a:latin typeface="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1BC9677-6421-ACF1-24B4-8731918E1258}"/>
              </a:ext>
            </a:extLst>
          </p:cNvPr>
          <p:cNvCxnSpPr>
            <a:cxnSpLocks/>
          </p:cNvCxnSpPr>
          <p:nvPr/>
        </p:nvCxnSpPr>
        <p:spPr>
          <a:xfrm>
            <a:off x="324612" y="855424"/>
            <a:ext cx="5937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que 13" descr="Utilisateurs">
            <a:extLst>
              <a:ext uri="{FF2B5EF4-FFF2-40B4-BE49-F238E27FC236}">
                <a16:creationId xmlns:a16="http://schemas.microsoft.com/office/drawing/2014/main" id="{F67654B3-6D18-E4F9-9411-71C4CB470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6588" y="1542735"/>
            <a:ext cx="1013579" cy="1013579"/>
          </a:xfrm>
          <a:prstGeom prst="rect">
            <a:avLst/>
          </a:prstGeom>
        </p:spPr>
      </p:pic>
      <p:pic>
        <p:nvPicPr>
          <p:cNvPr id="15" name="Graphique 14" descr="Pièces">
            <a:extLst>
              <a:ext uri="{FF2B5EF4-FFF2-40B4-BE49-F238E27FC236}">
                <a16:creationId xmlns:a16="http://schemas.microsoft.com/office/drawing/2014/main" id="{6E6B23CE-6F31-1B1D-09D1-96CFC1C11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735" y="4368906"/>
            <a:ext cx="909477" cy="909477"/>
          </a:xfrm>
          <a:prstGeom prst="rect">
            <a:avLst/>
          </a:prstGeom>
        </p:spPr>
      </p:pic>
      <p:pic>
        <p:nvPicPr>
          <p:cNvPr id="17" name="Graphique 16" descr="Centre d’appels">
            <a:extLst>
              <a:ext uri="{FF2B5EF4-FFF2-40B4-BE49-F238E27FC236}">
                <a16:creationId xmlns:a16="http://schemas.microsoft.com/office/drawing/2014/main" id="{A973E264-05F1-0765-3279-F5926D7819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7545" y="1472118"/>
            <a:ext cx="872279" cy="87227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CD15EFB-9B1A-BE66-269A-42B411AB5288}"/>
              </a:ext>
            </a:extLst>
          </p:cNvPr>
          <p:cNvSpPr txBox="1"/>
          <p:nvPr/>
        </p:nvSpPr>
        <p:spPr>
          <a:xfrm>
            <a:off x="537718" y="2344397"/>
            <a:ext cx="2436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AB200"/>
                </a:solidFill>
              </a:rPr>
              <a:t>250</a:t>
            </a:r>
          </a:p>
          <a:p>
            <a:pPr algn="ctr"/>
            <a:r>
              <a:rPr lang="fr-FR" dirty="0"/>
              <a:t> Collaborateurs</a:t>
            </a:r>
          </a:p>
          <a:p>
            <a:pPr algn="ctr"/>
            <a:r>
              <a:rPr lang="fr-FR" b="1" dirty="0">
                <a:solidFill>
                  <a:srgbClr val="EAB200"/>
                </a:solidFill>
              </a:rPr>
              <a:t>5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Chargés d’affaires dispatchés sur le territoire français 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9B72EFB-5B8D-DAA1-5AC5-E2B0CDF89E64}"/>
              </a:ext>
            </a:extLst>
          </p:cNvPr>
          <p:cNvSpPr txBox="1"/>
          <p:nvPr/>
        </p:nvSpPr>
        <p:spPr>
          <a:xfrm>
            <a:off x="9219524" y="4947686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EAB200"/>
                </a:solidFill>
              </a:rPr>
              <a:t>7</a:t>
            </a:r>
          </a:p>
          <a:p>
            <a:pPr algn="ctr"/>
            <a:r>
              <a:rPr lang="fr-FR" dirty="0"/>
              <a:t>Implantations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A02B74E-FB2D-9790-DC81-2C9E7FAFAB09}"/>
              </a:ext>
            </a:extLst>
          </p:cNvPr>
          <p:cNvSpPr txBox="1"/>
          <p:nvPr/>
        </p:nvSpPr>
        <p:spPr>
          <a:xfrm>
            <a:off x="8849908" y="2198319"/>
            <a:ext cx="2227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AB200"/>
                </a:solidFill>
              </a:rPr>
              <a:t>2</a:t>
            </a:r>
          </a:p>
          <a:p>
            <a:pPr algn="ctr"/>
            <a:r>
              <a:rPr lang="fr-FR" dirty="0"/>
              <a:t>Centres d’ordonnancement et planification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1924343-0F65-1066-4F3F-3A25BC010E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0928" y="252907"/>
            <a:ext cx="2156460" cy="1236370"/>
          </a:xfrm>
          <a:prstGeom prst="rect">
            <a:avLst/>
          </a:prstGeom>
        </p:spPr>
      </p:pic>
      <p:pic>
        <p:nvPicPr>
          <p:cNvPr id="12" name="Picture 2" descr="Pointeur de localisation - Icônes gratuites">
            <a:extLst>
              <a:ext uri="{FF2B5EF4-FFF2-40B4-BE49-F238E27FC236}">
                <a16:creationId xmlns:a16="http://schemas.microsoft.com/office/drawing/2014/main" id="{92180AA4-DB9A-A843-00C5-E06C25419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078" y="4003517"/>
            <a:ext cx="340603" cy="33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que 4" descr="Ville">
            <a:extLst>
              <a:ext uri="{FF2B5EF4-FFF2-40B4-BE49-F238E27FC236}">
                <a16:creationId xmlns:a16="http://schemas.microsoft.com/office/drawing/2014/main" id="{44061FCF-7606-B951-C817-8BE0C35D22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6022" y="4186446"/>
            <a:ext cx="914400" cy="9144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77AAA0C-0F5D-88EC-D8A1-42096ACC399E}"/>
              </a:ext>
            </a:extLst>
          </p:cNvPr>
          <p:cNvSpPr txBox="1"/>
          <p:nvPr/>
        </p:nvSpPr>
        <p:spPr>
          <a:xfrm>
            <a:off x="710831" y="5162944"/>
            <a:ext cx="2371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EAB200"/>
                </a:solidFill>
              </a:rPr>
              <a:t>13 Millions €</a:t>
            </a:r>
          </a:p>
          <a:p>
            <a:pPr algn="ctr"/>
            <a:r>
              <a:rPr lang="fr-FR" dirty="0"/>
              <a:t>De chiffres d’affaires</a:t>
            </a:r>
          </a:p>
        </p:txBody>
      </p:sp>
      <p:pic>
        <p:nvPicPr>
          <p:cNvPr id="131" name="Image 130">
            <a:extLst>
              <a:ext uri="{FF2B5EF4-FFF2-40B4-BE49-F238E27FC236}">
                <a16:creationId xmlns:a16="http://schemas.microsoft.com/office/drawing/2014/main" id="{1CCE92DD-B6D7-B525-B825-4F20256A69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0317" y="977111"/>
            <a:ext cx="5799591" cy="5359395"/>
          </a:xfrm>
          <a:prstGeom prst="rect">
            <a:avLst/>
          </a:prstGeom>
        </p:spPr>
      </p:pic>
      <p:pic>
        <p:nvPicPr>
          <p:cNvPr id="1127" name="FR-13">
            <a:extLst>
              <a:ext uri="{FF2B5EF4-FFF2-40B4-BE49-F238E27FC236}">
                <a16:creationId xmlns:a16="http://schemas.microsoft.com/office/drawing/2014/main" id="{EE85C68D-370D-E618-75EF-F8E18F08F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288" y="81164113"/>
            <a:ext cx="13384212" cy="89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FR-84">
            <a:extLst>
              <a:ext uri="{FF2B5EF4-FFF2-40B4-BE49-F238E27FC236}">
                <a16:creationId xmlns:a16="http://schemas.microsoft.com/office/drawing/2014/main" id="{62577E73-D97C-026B-1CD5-0CC2C58C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313" y="75469750"/>
            <a:ext cx="9944100" cy="87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5" name="FR-83">
            <a:extLst>
              <a:ext uri="{FF2B5EF4-FFF2-40B4-BE49-F238E27FC236}">
                <a16:creationId xmlns:a16="http://schemas.microsoft.com/office/drawing/2014/main" id="{FE26BFB1-7BFF-9E95-3332-82CD8BE75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150" y="81876900"/>
            <a:ext cx="11280775" cy="96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FR-04">
            <a:extLst>
              <a:ext uri="{FF2B5EF4-FFF2-40B4-BE49-F238E27FC236}">
                <a16:creationId xmlns:a16="http://schemas.microsoft.com/office/drawing/2014/main" id="{F78ADA7A-3935-0B23-4D76-A90D732A6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300" y="72088375"/>
            <a:ext cx="12619038" cy="117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" name="FR-06">
            <a:extLst>
              <a:ext uri="{FF2B5EF4-FFF2-40B4-BE49-F238E27FC236}">
                <a16:creationId xmlns:a16="http://schemas.microsoft.com/office/drawing/2014/main" id="{C10DE856-198B-7501-72AD-B7AB4DF5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138" y="75647550"/>
            <a:ext cx="9178925" cy="103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FR-05">
            <a:extLst>
              <a:ext uri="{FF2B5EF4-FFF2-40B4-BE49-F238E27FC236}">
                <a16:creationId xmlns:a16="http://schemas.microsoft.com/office/drawing/2014/main" id="{B7898262-9040-D20D-A936-A00AE0F4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25" y="67105213"/>
            <a:ext cx="13766800" cy="115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" name="FR-48">
            <a:extLst>
              <a:ext uri="{FF2B5EF4-FFF2-40B4-BE49-F238E27FC236}">
                <a16:creationId xmlns:a16="http://schemas.microsoft.com/office/drawing/2014/main" id="{808B62BB-EA1E-235C-2C42-17867D932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0" y="69775388"/>
            <a:ext cx="8796338" cy="99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FR-03">
            <a:extLst>
              <a:ext uri="{FF2B5EF4-FFF2-40B4-BE49-F238E27FC236}">
                <a16:creationId xmlns:a16="http://schemas.microsoft.com/office/drawing/2014/main" id="{7BDF92BA-4FA2-0534-9DE7-9DC6878B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463" y="48775938"/>
            <a:ext cx="14149387" cy="97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FR-30">
            <a:extLst>
              <a:ext uri="{FF2B5EF4-FFF2-40B4-BE49-F238E27FC236}">
                <a16:creationId xmlns:a16="http://schemas.microsoft.com/office/drawing/2014/main" id="{E0A182E0-392E-95D0-21A2-23620F03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25" y="75469750"/>
            <a:ext cx="13576300" cy="115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FR-11">
            <a:extLst>
              <a:ext uri="{FF2B5EF4-FFF2-40B4-BE49-F238E27FC236}">
                <a16:creationId xmlns:a16="http://schemas.microsoft.com/office/drawing/2014/main" id="{69808517-3E2C-9D49-1021-47BF9952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0" y="87036275"/>
            <a:ext cx="13001625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" name="FR-34">
            <a:extLst>
              <a:ext uri="{FF2B5EF4-FFF2-40B4-BE49-F238E27FC236}">
                <a16:creationId xmlns:a16="http://schemas.microsoft.com/office/drawing/2014/main" id="{AC18FFEF-9847-2197-741D-53CC0AF2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400" y="80986313"/>
            <a:ext cx="14339888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FR-66">
            <a:extLst>
              <a:ext uri="{FF2B5EF4-FFF2-40B4-BE49-F238E27FC236}">
                <a16:creationId xmlns:a16="http://schemas.microsoft.com/office/drawing/2014/main" id="{2DE9196C-2FBC-6E26-EE32-3D05898B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0" y="93087825"/>
            <a:ext cx="12620625" cy="71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" name="FR-15">
            <a:extLst>
              <a:ext uri="{FF2B5EF4-FFF2-40B4-BE49-F238E27FC236}">
                <a16:creationId xmlns:a16="http://schemas.microsoft.com/office/drawing/2014/main" id="{D3959D17-E742-43E1-D5FD-2D672894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700" y="63903225"/>
            <a:ext cx="10898188" cy="101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FR-43">
            <a:extLst>
              <a:ext uri="{FF2B5EF4-FFF2-40B4-BE49-F238E27FC236}">
                <a16:creationId xmlns:a16="http://schemas.microsoft.com/office/drawing/2014/main" id="{1027E367-8CFE-7178-A038-D18B4CFF1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275" y="64436625"/>
            <a:ext cx="12045950" cy="80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FR-63">
            <a:extLst>
              <a:ext uri="{FF2B5EF4-FFF2-40B4-BE49-F238E27FC236}">
                <a16:creationId xmlns:a16="http://schemas.microsoft.com/office/drawing/2014/main" id="{E38BBA83-8963-813F-6180-1F550063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225" y="55183088"/>
            <a:ext cx="13192125" cy="108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FR-65">
            <a:extLst>
              <a:ext uri="{FF2B5EF4-FFF2-40B4-BE49-F238E27FC236}">
                <a16:creationId xmlns:a16="http://schemas.microsoft.com/office/drawing/2014/main" id="{E7BB466E-DA1C-2A26-5478-DA5188237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588" y="85078888"/>
            <a:ext cx="8605837" cy="108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" name="FR-64">
            <a:extLst>
              <a:ext uri="{FF2B5EF4-FFF2-40B4-BE49-F238E27FC236}">
                <a16:creationId xmlns:a16="http://schemas.microsoft.com/office/drawing/2014/main" id="{2AB1E11C-91BE-FA68-81F9-44F95AE30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638" y="85078888"/>
            <a:ext cx="16062325" cy="94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FR-40">
            <a:extLst>
              <a:ext uri="{FF2B5EF4-FFF2-40B4-BE49-F238E27FC236}">
                <a16:creationId xmlns:a16="http://schemas.microsoft.com/office/drawing/2014/main" id="{125D93A5-8F36-6AB0-57FB-5C02F01B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663" y="74223563"/>
            <a:ext cx="14531975" cy="1192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9" name="FR-33">
            <a:extLst>
              <a:ext uri="{FF2B5EF4-FFF2-40B4-BE49-F238E27FC236}">
                <a16:creationId xmlns:a16="http://schemas.microsoft.com/office/drawing/2014/main" id="{8EB9BBA5-173F-90FA-C4D1-7D0C74E2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188" y="62301438"/>
            <a:ext cx="13574712" cy="161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FR-24">
            <a:extLst>
              <a:ext uri="{FF2B5EF4-FFF2-40B4-BE49-F238E27FC236}">
                <a16:creationId xmlns:a16="http://schemas.microsoft.com/office/drawing/2014/main" id="{60F87EBA-B403-F24C-3B98-FC511B9E8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288" y="61410850"/>
            <a:ext cx="12428537" cy="128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FR-47">
            <a:extLst>
              <a:ext uri="{FF2B5EF4-FFF2-40B4-BE49-F238E27FC236}">
                <a16:creationId xmlns:a16="http://schemas.microsoft.com/office/drawing/2014/main" id="{D6D2D779-79D9-623E-2AFE-2F59F9F6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025" y="71910575"/>
            <a:ext cx="10707688" cy="90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FR-46">
            <a:extLst>
              <a:ext uri="{FF2B5EF4-FFF2-40B4-BE49-F238E27FC236}">
                <a16:creationId xmlns:a16="http://schemas.microsoft.com/office/drawing/2014/main" id="{BD3D51FC-E6DE-03AB-72D1-B01A42E4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363" y="68707000"/>
            <a:ext cx="10325100" cy="97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FR-09">
            <a:extLst>
              <a:ext uri="{FF2B5EF4-FFF2-40B4-BE49-F238E27FC236}">
                <a16:creationId xmlns:a16="http://schemas.microsoft.com/office/drawing/2014/main" id="{226B2306-63A4-8A8E-381C-BBE54ECE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513" y="88638063"/>
            <a:ext cx="12045950" cy="87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FR-32">
            <a:extLst>
              <a:ext uri="{FF2B5EF4-FFF2-40B4-BE49-F238E27FC236}">
                <a16:creationId xmlns:a16="http://schemas.microsoft.com/office/drawing/2014/main" id="{083DB3C3-CD60-67F4-AC70-516F119BB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763" y="79562325"/>
            <a:ext cx="12811125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FR-31">
            <a:extLst>
              <a:ext uri="{FF2B5EF4-FFF2-40B4-BE49-F238E27FC236}">
                <a16:creationId xmlns:a16="http://schemas.microsoft.com/office/drawing/2014/main" id="{81BE8FB8-8CEB-EE09-BEBA-11055554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400" y="81697513"/>
            <a:ext cx="13766800" cy="140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FR-82">
            <a:extLst>
              <a:ext uri="{FF2B5EF4-FFF2-40B4-BE49-F238E27FC236}">
                <a16:creationId xmlns:a16="http://schemas.microsoft.com/office/drawing/2014/main" id="{7243A207-B715-1FB2-0962-308E21F2F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425" y="76180950"/>
            <a:ext cx="10707688" cy="73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FR-12">
            <a:extLst>
              <a:ext uri="{FF2B5EF4-FFF2-40B4-BE49-F238E27FC236}">
                <a16:creationId xmlns:a16="http://schemas.microsoft.com/office/drawing/2014/main" id="{46DD04A7-4030-6A0B-1004-470E245D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763" y="69953188"/>
            <a:ext cx="13766800" cy="144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FR-81">
            <a:extLst>
              <a:ext uri="{FF2B5EF4-FFF2-40B4-BE49-F238E27FC236}">
                <a16:creationId xmlns:a16="http://schemas.microsoft.com/office/drawing/2014/main" id="{73F87C01-25DE-A9B8-E39B-6C93125D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738" y="78673325"/>
            <a:ext cx="12428537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FR-01">
            <a:extLst>
              <a:ext uri="{FF2B5EF4-FFF2-40B4-BE49-F238E27FC236}">
                <a16:creationId xmlns:a16="http://schemas.microsoft.com/office/drawing/2014/main" id="{6D7E7DBC-1C0E-6FD8-BEF7-3B9BFA34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400" y="51623913"/>
            <a:ext cx="11855450" cy="103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FR-38">
            <a:extLst>
              <a:ext uri="{FF2B5EF4-FFF2-40B4-BE49-F238E27FC236}">
                <a16:creationId xmlns:a16="http://schemas.microsoft.com/office/drawing/2014/main" id="{7E294970-7E86-CB06-A895-F5FA016C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988" y="58920063"/>
            <a:ext cx="13766800" cy="135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FR-74">
            <a:extLst>
              <a:ext uri="{FF2B5EF4-FFF2-40B4-BE49-F238E27FC236}">
                <a16:creationId xmlns:a16="http://schemas.microsoft.com/office/drawing/2014/main" id="{741F5A36-1775-B316-6EEA-ED06170FE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150" y="52512913"/>
            <a:ext cx="10133013" cy="85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FR-42">
            <a:extLst>
              <a:ext uri="{FF2B5EF4-FFF2-40B4-BE49-F238E27FC236}">
                <a16:creationId xmlns:a16="http://schemas.microsoft.com/office/drawing/2014/main" id="{A6C073A8-4491-CC90-A25D-2C3BA6F7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238" y="54827488"/>
            <a:ext cx="9178925" cy="1192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FR-69">
            <a:extLst>
              <a:ext uri="{FF2B5EF4-FFF2-40B4-BE49-F238E27FC236}">
                <a16:creationId xmlns:a16="http://schemas.microsoft.com/office/drawing/2014/main" id="{A51B6913-7F8B-661B-7680-E554653D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113" y="54292500"/>
            <a:ext cx="7650162" cy="97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FR-73">
            <a:extLst>
              <a:ext uri="{FF2B5EF4-FFF2-40B4-BE49-F238E27FC236}">
                <a16:creationId xmlns:a16="http://schemas.microsoft.com/office/drawing/2014/main" id="{DD27830C-A638-51B4-0635-62E98D78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888" y="58029475"/>
            <a:ext cx="13192125" cy="101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FR-07">
            <a:extLst>
              <a:ext uri="{FF2B5EF4-FFF2-40B4-BE49-F238E27FC236}">
                <a16:creationId xmlns:a16="http://schemas.microsoft.com/office/drawing/2014/main" id="{1C12CE49-47CA-7619-51EF-A0F64B97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088" y="64970025"/>
            <a:ext cx="8796337" cy="128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FR-26">
            <a:extLst>
              <a:ext uri="{FF2B5EF4-FFF2-40B4-BE49-F238E27FC236}">
                <a16:creationId xmlns:a16="http://schemas.microsoft.com/office/drawing/2014/main" id="{7A6FC6DB-69DB-C693-ECD1-2E6D1D8F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900" y="65147825"/>
            <a:ext cx="9752013" cy="140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FR-17">
            <a:extLst>
              <a:ext uri="{FF2B5EF4-FFF2-40B4-BE49-F238E27FC236}">
                <a16:creationId xmlns:a16="http://schemas.microsoft.com/office/drawing/2014/main" id="{8EF0A989-EB4F-5CEE-C991-F83B0281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425" y="53225700"/>
            <a:ext cx="13001625" cy="149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FR-19">
            <a:extLst>
              <a:ext uri="{FF2B5EF4-FFF2-40B4-BE49-F238E27FC236}">
                <a16:creationId xmlns:a16="http://schemas.microsoft.com/office/drawing/2014/main" id="{2AB18F1B-D3D6-792A-3215-872003E3B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300" y="60699650"/>
            <a:ext cx="10707688" cy="97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FR-23">
            <a:extLst>
              <a:ext uri="{FF2B5EF4-FFF2-40B4-BE49-F238E27FC236}">
                <a16:creationId xmlns:a16="http://schemas.microsoft.com/office/drawing/2014/main" id="{72F63BD1-D785-55A9-DB73-6958319C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063" y="52868513"/>
            <a:ext cx="10325100" cy="90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FR-87">
            <a:extLst>
              <a:ext uri="{FF2B5EF4-FFF2-40B4-BE49-F238E27FC236}">
                <a16:creationId xmlns:a16="http://schemas.microsoft.com/office/drawing/2014/main" id="{16D48C15-282A-8159-029C-45365BE7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838" y="53403500"/>
            <a:ext cx="10707687" cy="110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FR-86">
            <a:extLst>
              <a:ext uri="{FF2B5EF4-FFF2-40B4-BE49-F238E27FC236}">
                <a16:creationId xmlns:a16="http://schemas.microsoft.com/office/drawing/2014/main" id="{121D366B-E59B-E81A-01EF-A58014FA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788" y="44327763"/>
            <a:ext cx="10517187" cy="129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FR-16">
            <a:extLst>
              <a:ext uri="{FF2B5EF4-FFF2-40B4-BE49-F238E27FC236}">
                <a16:creationId xmlns:a16="http://schemas.microsoft.com/office/drawing/2014/main" id="{7B42B9D4-10D4-8A7D-C4C6-53893C3D3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588" y="56249888"/>
            <a:ext cx="11855450" cy="108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FR-79">
            <a:extLst>
              <a:ext uri="{FF2B5EF4-FFF2-40B4-BE49-F238E27FC236}">
                <a16:creationId xmlns:a16="http://schemas.microsoft.com/office/drawing/2014/main" id="{2E30F4BA-8223-5DD5-511F-C1A942EB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63" y="45038963"/>
            <a:ext cx="8986837" cy="131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FR-22">
            <a:extLst>
              <a:ext uri="{FF2B5EF4-FFF2-40B4-BE49-F238E27FC236}">
                <a16:creationId xmlns:a16="http://schemas.microsoft.com/office/drawing/2014/main" id="{1A7EE75D-ED1F-58B6-90F9-7D9D5DA5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23861713"/>
            <a:ext cx="13766800" cy="94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FR-85">
            <a:extLst>
              <a:ext uri="{FF2B5EF4-FFF2-40B4-BE49-F238E27FC236}">
                <a16:creationId xmlns:a16="http://schemas.microsoft.com/office/drawing/2014/main" id="{87F378CA-AF76-178F-A246-E127B726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550" y="45038963"/>
            <a:ext cx="13001625" cy="96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FR-50">
            <a:extLst>
              <a:ext uri="{FF2B5EF4-FFF2-40B4-BE49-F238E27FC236}">
                <a16:creationId xmlns:a16="http://schemas.microsoft.com/office/drawing/2014/main" id="{53642043-0190-1CB4-C50F-46072514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663" y="14608175"/>
            <a:ext cx="9178925" cy="149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FR-56">
            <a:extLst>
              <a:ext uri="{FF2B5EF4-FFF2-40B4-BE49-F238E27FC236}">
                <a16:creationId xmlns:a16="http://schemas.microsoft.com/office/drawing/2014/main" id="{6D2BC0B4-D24A-B689-1E35-7A02301D1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31335663"/>
            <a:ext cx="13384212" cy="92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FR-29">
            <a:extLst>
              <a:ext uri="{FF2B5EF4-FFF2-40B4-BE49-F238E27FC236}">
                <a16:creationId xmlns:a16="http://schemas.microsoft.com/office/drawing/2014/main" id="{6ECE9E6B-5A81-69E6-6122-9C42B68B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24930100"/>
            <a:ext cx="11088688" cy="115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FR-35">
            <a:extLst>
              <a:ext uri="{FF2B5EF4-FFF2-40B4-BE49-F238E27FC236}">
                <a16:creationId xmlns:a16="http://schemas.microsoft.com/office/drawing/2014/main" id="{55A64D80-A4B8-361C-BDB9-8934509C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963" y="26354088"/>
            <a:ext cx="10134600" cy="121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FR-44">
            <a:extLst>
              <a:ext uri="{FF2B5EF4-FFF2-40B4-BE49-F238E27FC236}">
                <a16:creationId xmlns:a16="http://schemas.microsoft.com/office/drawing/2014/main" id="{C0565192-719C-C3C6-AB73-78FB13CE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438" y="36318825"/>
            <a:ext cx="13384212" cy="113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FR-49">
            <a:extLst>
              <a:ext uri="{FF2B5EF4-FFF2-40B4-BE49-F238E27FC236}">
                <a16:creationId xmlns:a16="http://schemas.microsoft.com/office/drawing/2014/main" id="{22E7092E-F006-0CA3-D31F-12DBE41A7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450" y="36853813"/>
            <a:ext cx="12428538" cy="97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FR-72">
            <a:extLst>
              <a:ext uri="{FF2B5EF4-FFF2-40B4-BE49-F238E27FC236}">
                <a16:creationId xmlns:a16="http://schemas.microsoft.com/office/drawing/2014/main" id="{BF4369AE-1B3D-5D5B-8CAB-1228B558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850" y="29556075"/>
            <a:ext cx="10517188" cy="106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FR-53">
            <a:extLst>
              <a:ext uri="{FF2B5EF4-FFF2-40B4-BE49-F238E27FC236}">
                <a16:creationId xmlns:a16="http://schemas.microsoft.com/office/drawing/2014/main" id="{7E72C3E4-ABFF-FA5D-CFD8-6660DD33E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25" y="28489275"/>
            <a:ext cx="9942513" cy="96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FR-14">
            <a:extLst>
              <a:ext uri="{FF2B5EF4-FFF2-40B4-BE49-F238E27FC236}">
                <a16:creationId xmlns:a16="http://schemas.microsoft.com/office/drawing/2014/main" id="{E93E183C-F78B-3685-65B6-5337890E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888" y="18700750"/>
            <a:ext cx="12428537" cy="783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FR-61">
            <a:extLst>
              <a:ext uri="{FF2B5EF4-FFF2-40B4-BE49-F238E27FC236}">
                <a16:creationId xmlns:a16="http://schemas.microsoft.com/office/drawing/2014/main" id="{D76EA80C-D019-6812-7E26-3692FFAEB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238" y="24039513"/>
            <a:ext cx="14531975" cy="92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FR-28">
            <a:extLst>
              <a:ext uri="{FF2B5EF4-FFF2-40B4-BE49-F238E27FC236}">
                <a16:creationId xmlns:a16="http://schemas.microsoft.com/office/drawing/2014/main" id="{0D4DAE5E-7CB4-E33A-C039-C2ACD4A6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188" y="24396700"/>
            <a:ext cx="10133012" cy="115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FR-89">
            <a:extLst>
              <a:ext uri="{FF2B5EF4-FFF2-40B4-BE49-F238E27FC236}">
                <a16:creationId xmlns:a16="http://schemas.microsoft.com/office/drawing/2014/main" id="{DA8DDBD2-22A5-CC0C-B6CF-728FD274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338" y="30624463"/>
            <a:ext cx="12045950" cy="124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FR-70">
            <a:extLst>
              <a:ext uri="{FF2B5EF4-FFF2-40B4-BE49-F238E27FC236}">
                <a16:creationId xmlns:a16="http://schemas.microsoft.com/office/drawing/2014/main" id="{3F47EFCF-25C7-CC2F-61A3-D07703F8E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275" y="34183638"/>
            <a:ext cx="11855450" cy="90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FR-76">
            <a:extLst>
              <a:ext uri="{FF2B5EF4-FFF2-40B4-BE49-F238E27FC236}">
                <a16:creationId xmlns:a16="http://schemas.microsoft.com/office/drawing/2014/main" id="{B7E7B0CF-A7DE-513F-96FE-E53FCB8A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725" y="11404600"/>
            <a:ext cx="13574713" cy="96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FR-27">
            <a:extLst>
              <a:ext uri="{FF2B5EF4-FFF2-40B4-BE49-F238E27FC236}">
                <a16:creationId xmlns:a16="http://schemas.microsoft.com/office/drawing/2014/main" id="{6C7255D9-2FD1-2262-7B31-B0542E2E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988" y="17989550"/>
            <a:ext cx="11855450" cy="97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FR-37">
            <a:extLst>
              <a:ext uri="{FF2B5EF4-FFF2-40B4-BE49-F238E27FC236}">
                <a16:creationId xmlns:a16="http://schemas.microsoft.com/office/drawing/2014/main" id="{5C6E5DBB-74D6-5AD5-8F6A-65F73F9E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550" y="38454013"/>
            <a:ext cx="10707688" cy="113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FR-45">
            <a:extLst>
              <a:ext uri="{FF2B5EF4-FFF2-40B4-BE49-F238E27FC236}">
                <a16:creationId xmlns:a16="http://schemas.microsoft.com/office/drawing/2014/main" id="{B9BF03C7-249D-6365-9EB7-81606027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325" y="31335663"/>
            <a:ext cx="13001625" cy="997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FR-36">
            <a:extLst>
              <a:ext uri="{FF2B5EF4-FFF2-40B4-BE49-F238E27FC236}">
                <a16:creationId xmlns:a16="http://schemas.microsoft.com/office/drawing/2014/main" id="{9C693032-D73A-6104-36C0-FC20F5D4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775" y="43437175"/>
            <a:ext cx="10899775" cy="1086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FR-41">
            <a:extLst>
              <a:ext uri="{FF2B5EF4-FFF2-40B4-BE49-F238E27FC236}">
                <a16:creationId xmlns:a16="http://schemas.microsoft.com/office/drawing/2014/main" id="{0CB7E5EA-D629-BEFF-4851-06C16DAF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925" y="33650238"/>
            <a:ext cx="13384213" cy="108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FR-18">
            <a:extLst>
              <a:ext uri="{FF2B5EF4-FFF2-40B4-BE49-F238E27FC236}">
                <a16:creationId xmlns:a16="http://schemas.microsoft.com/office/drawing/2014/main" id="{5B67EBD3-0254-AD6F-98D5-1EA3181B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763" y="39344600"/>
            <a:ext cx="10707687" cy="140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FR-21">
            <a:extLst>
              <a:ext uri="{FF2B5EF4-FFF2-40B4-BE49-F238E27FC236}">
                <a16:creationId xmlns:a16="http://schemas.microsoft.com/office/drawing/2014/main" id="{07199137-FAF6-67EA-F483-D94167D4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763" y="34539238"/>
            <a:ext cx="11663362" cy="13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FR-58">
            <a:extLst>
              <a:ext uri="{FF2B5EF4-FFF2-40B4-BE49-F238E27FC236}">
                <a16:creationId xmlns:a16="http://schemas.microsoft.com/office/drawing/2014/main" id="{B8BE3FA6-5226-78C6-A264-47C78B73C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425" y="40055800"/>
            <a:ext cx="11280775" cy="106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FR-71">
            <a:extLst>
              <a:ext uri="{FF2B5EF4-FFF2-40B4-BE49-F238E27FC236}">
                <a16:creationId xmlns:a16="http://schemas.microsoft.com/office/drawing/2014/main" id="{3D4F04E3-16D4-D9F7-D04F-8161152E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150" y="44683363"/>
            <a:ext cx="14722475" cy="115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FR-39">
            <a:extLst>
              <a:ext uri="{FF2B5EF4-FFF2-40B4-BE49-F238E27FC236}">
                <a16:creationId xmlns:a16="http://schemas.microsoft.com/office/drawing/2014/main" id="{D71E65BC-C567-3BA6-605A-8BB9A8C3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100" y="42725975"/>
            <a:ext cx="8032750" cy="121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FR-51">
            <a:extLst>
              <a:ext uri="{FF2B5EF4-FFF2-40B4-BE49-F238E27FC236}">
                <a16:creationId xmlns:a16="http://schemas.microsoft.com/office/drawing/2014/main" id="{68E2C920-C985-CCE2-F9BF-0D1DE2D86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213" y="18880138"/>
            <a:ext cx="13001625" cy="103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FR-60">
            <a:extLst>
              <a:ext uri="{FF2B5EF4-FFF2-40B4-BE49-F238E27FC236}">
                <a16:creationId xmlns:a16="http://schemas.microsoft.com/office/drawing/2014/main" id="{81F09144-4471-7F8B-234D-EDD550EF9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175" y="15141575"/>
            <a:ext cx="11280775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FR-62">
            <a:extLst>
              <a:ext uri="{FF2B5EF4-FFF2-40B4-BE49-F238E27FC236}">
                <a16:creationId xmlns:a16="http://schemas.microsoft.com/office/drawing/2014/main" id="{60FED95F-16E6-9238-8AD9-E86DF9B39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413" y="906463"/>
            <a:ext cx="12428537" cy="1139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FR-59">
            <a:extLst>
              <a:ext uri="{FF2B5EF4-FFF2-40B4-BE49-F238E27FC236}">
                <a16:creationId xmlns:a16="http://schemas.microsoft.com/office/drawing/2014/main" id="{792F1794-DC62-0B74-C3AA-D83776DB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200" y="-160338"/>
            <a:ext cx="16443325" cy="129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FR-02">
            <a:extLst>
              <a:ext uri="{FF2B5EF4-FFF2-40B4-BE49-F238E27FC236}">
                <a16:creationId xmlns:a16="http://schemas.microsoft.com/office/drawing/2014/main" id="{B5723D15-4451-5B2C-D8E0-5D9F03BB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513" y="11583988"/>
            <a:ext cx="10134600" cy="140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FR-80">
            <a:extLst>
              <a:ext uri="{FF2B5EF4-FFF2-40B4-BE49-F238E27FC236}">
                <a16:creationId xmlns:a16="http://schemas.microsoft.com/office/drawing/2014/main" id="{DEB34895-6690-D406-65BB-614C0A0C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563" y="8024813"/>
            <a:ext cx="14341475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FR-08">
            <a:extLst>
              <a:ext uri="{FF2B5EF4-FFF2-40B4-BE49-F238E27FC236}">
                <a16:creationId xmlns:a16="http://schemas.microsoft.com/office/drawing/2014/main" id="{30B7E1B0-CBBC-AD0B-E108-27237CBB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088" y="10337800"/>
            <a:ext cx="10325100" cy="106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FR-10">
            <a:extLst>
              <a:ext uri="{FF2B5EF4-FFF2-40B4-BE49-F238E27FC236}">
                <a16:creationId xmlns:a16="http://schemas.microsoft.com/office/drawing/2014/main" id="{14C55254-7F7A-DB95-70FF-C0D833EDE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213" y="26887488"/>
            <a:ext cx="11663362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FR-52">
            <a:extLst>
              <a:ext uri="{FF2B5EF4-FFF2-40B4-BE49-F238E27FC236}">
                <a16:creationId xmlns:a16="http://schemas.microsoft.com/office/drawing/2014/main" id="{5931DD12-2810-52E1-3105-C29F9BFB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050" y="27065288"/>
            <a:ext cx="10326688" cy="1263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FR-67">
            <a:extLst>
              <a:ext uri="{FF2B5EF4-FFF2-40B4-BE49-F238E27FC236}">
                <a16:creationId xmlns:a16="http://schemas.microsoft.com/office/drawing/2014/main" id="{0094F519-7A9E-303C-864D-511369595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4550" y="21548725"/>
            <a:ext cx="10134600" cy="112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FR-54">
            <a:extLst>
              <a:ext uri="{FF2B5EF4-FFF2-40B4-BE49-F238E27FC236}">
                <a16:creationId xmlns:a16="http://schemas.microsoft.com/office/drawing/2014/main" id="{825B5135-EFD8-90F0-3984-CAED3C2D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775" y="16743363"/>
            <a:ext cx="13766800" cy="138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FR-77">
            <a:extLst>
              <a:ext uri="{FF2B5EF4-FFF2-40B4-BE49-F238E27FC236}">
                <a16:creationId xmlns:a16="http://schemas.microsoft.com/office/drawing/2014/main" id="{16161118-3ED8-07CE-6C60-EC73DF3CB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9725" y="22439313"/>
            <a:ext cx="8796338" cy="117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FR-68">
            <a:extLst>
              <a:ext uri="{FF2B5EF4-FFF2-40B4-BE49-F238E27FC236}">
                <a16:creationId xmlns:a16="http://schemas.microsoft.com/office/drawing/2014/main" id="{1899E871-AC1D-87E4-9451-611CF93F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4550" y="30446663"/>
            <a:ext cx="6119813" cy="1032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FR-55">
            <a:extLst>
              <a:ext uri="{FF2B5EF4-FFF2-40B4-BE49-F238E27FC236}">
                <a16:creationId xmlns:a16="http://schemas.microsoft.com/office/drawing/2014/main" id="{C4651C95-01AF-3111-21E4-A8B7124B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900" y="16387763"/>
            <a:ext cx="7650163" cy="138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FR-57">
            <a:extLst>
              <a:ext uri="{FF2B5EF4-FFF2-40B4-BE49-F238E27FC236}">
                <a16:creationId xmlns:a16="http://schemas.microsoft.com/office/drawing/2014/main" id="{4A9B86DB-1DD6-CFB6-DE0A-D734909C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888" y="17100550"/>
            <a:ext cx="13766800" cy="112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FR-88">
            <a:extLst>
              <a:ext uri="{FF2B5EF4-FFF2-40B4-BE49-F238E27FC236}">
                <a16:creationId xmlns:a16="http://schemas.microsoft.com/office/drawing/2014/main" id="{AB556C0B-A4CB-7D37-A022-2835B87CE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775" y="28311475"/>
            <a:ext cx="14339888" cy="81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FR-91">
            <a:extLst>
              <a:ext uri="{FF2B5EF4-FFF2-40B4-BE49-F238E27FC236}">
                <a16:creationId xmlns:a16="http://schemas.microsoft.com/office/drawing/2014/main" id="{507BEA2B-F433-5A3A-3B7D-40C44270D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938" y="26531888"/>
            <a:ext cx="5164137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FR-78">
            <a:extLst>
              <a:ext uri="{FF2B5EF4-FFF2-40B4-BE49-F238E27FC236}">
                <a16:creationId xmlns:a16="http://schemas.microsoft.com/office/drawing/2014/main" id="{963A0E20-716E-5CFE-5370-2AE312403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738" y="22794913"/>
            <a:ext cx="6310312" cy="76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FR-95">
            <a:extLst>
              <a:ext uri="{FF2B5EF4-FFF2-40B4-BE49-F238E27FC236}">
                <a16:creationId xmlns:a16="http://schemas.microsoft.com/office/drawing/2014/main" id="{E1A0C98C-95DC-3683-27CD-FC530F9D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0" y="21015325"/>
            <a:ext cx="7648575" cy="40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FR-93">
            <a:extLst>
              <a:ext uri="{FF2B5EF4-FFF2-40B4-BE49-F238E27FC236}">
                <a16:creationId xmlns:a16="http://schemas.microsoft.com/office/drawing/2014/main" id="{14CB4B79-50D3-2ED5-5D55-131405194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050" y="23683913"/>
            <a:ext cx="2487613" cy="24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FR-75">
            <a:extLst>
              <a:ext uri="{FF2B5EF4-FFF2-40B4-BE49-F238E27FC236}">
                <a16:creationId xmlns:a16="http://schemas.microsoft.com/office/drawing/2014/main" id="{77C17B8E-DDB2-CB43-1801-AA559A39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75" y="24930100"/>
            <a:ext cx="2297113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FR-92">
            <a:extLst>
              <a:ext uri="{FF2B5EF4-FFF2-40B4-BE49-F238E27FC236}">
                <a16:creationId xmlns:a16="http://schemas.microsoft.com/office/drawing/2014/main" id="{20D86550-5185-4F60-EDCA-42BA5799B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288" y="24396700"/>
            <a:ext cx="1531937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FR-94">
            <a:extLst>
              <a:ext uri="{FF2B5EF4-FFF2-40B4-BE49-F238E27FC236}">
                <a16:creationId xmlns:a16="http://schemas.microsoft.com/office/drawing/2014/main" id="{60496DAA-B15C-4AE7-2590-64232CC1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050" y="25285700"/>
            <a:ext cx="2487613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FR-25">
            <a:extLst>
              <a:ext uri="{FF2B5EF4-FFF2-40B4-BE49-F238E27FC236}">
                <a16:creationId xmlns:a16="http://schemas.microsoft.com/office/drawing/2014/main" id="{2AD842A2-6193-78C1-6C37-4EC61975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888" y="39166800"/>
            <a:ext cx="10898187" cy="1174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FR-90">
            <a:extLst>
              <a:ext uri="{FF2B5EF4-FFF2-40B4-BE49-F238E27FC236}">
                <a16:creationId xmlns:a16="http://schemas.microsoft.com/office/drawing/2014/main" id="{13CC3236-0E14-9622-7BA2-024548A86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75" y="35785425"/>
            <a:ext cx="3443288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3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4BF2AA3-6B13-12AC-173E-D8A574CD6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928" y="252907"/>
            <a:ext cx="2156460" cy="123637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E17F366-08ED-CA5A-37AF-E37DA1300D71}"/>
              </a:ext>
            </a:extLst>
          </p:cNvPr>
          <p:cNvSpPr txBox="1"/>
          <p:nvPr/>
        </p:nvSpPr>
        <p:spPr>
          <a:xfrm>
            <a:off x="324612" y="252907"/>
            <a:ext cx="10190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1" dirty="0">
                <a:solidFill>
                  <a:srgbClr val="31A3DB"/>
                </a:solidFill>
                <a:latin typeface=""/>
              </a:rPr>
              <a:t>Les valeurs de la société EAE</a:t>
            </a:r>
            <a:endParaRPr lang="fr-FR" sz="3200" b="1" i="0" u="none" strike="noStrike" dirty="0">
              <a:solidFill>
                <a:srgbClr val="31A3DB"/>
              </a:solidFill>
              <a:effectLst/>
              <a:latin typeface="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DFE6256-6B83-39A8-516F-4E676B075BA3}"/>
              </a:ext>
            </a:extLst>
          </p:cNvPr>
          <p:cNvCxnSpPr>
            <a:cxnSpLocks/>
          </p:cNvCxnSpPr>
          <p:nvPr/>
        </p:nvCxnSpPr>
        <p:spPr>
          <a:xfrm>
            <a:off x="324612" y="855424"/>
            <a:ext cx="612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B3C4846E-DB76-825E-AD61-74C22D61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2" y="1367743"/>
            <a:ext cx="5217206" cy="523735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6AE8517-2FDE-6A22-2BD3-756558FAEAA2}"/>
              </a:ext>
            </a:extLst>
          </p:cNvPr>
          <p:cNvSpPr txBox="1"/>
          <p:nvPr/>
        </p:nvSpPr>
        <p:spPr>
          <a:xfrm>
            <a:off x="324612" y="1039869"/>
            <a:ext cx="6886679" cy="564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fr-FR" dirty="0">
                <a:latin typeface="Calibri" panose="020F0502020204030204"/>
              </a:rPr>
              <a:t>EAE est une société familiale, proche de ses salariés et de ses clients depuis près de 20 ans. </a:t>
            </a:r>
          </a:p>
          <a:p>
            <a:pPr lvl="0">
              <a:lnSpc>
                <a:spcPct val="110000"/>
              </a:lnSpc>
              <a:defRPr/>
            </a:pPr>
            <a:r>
              <a:rPr lang="fr-FR" dirty="0">
                <a:latin typeface="Calibri" panose="020F0502020204030204"/>
              </a:rPr>
              <a:t>Nous nous engageons vers une politique centrée sur le partage, le bien-être et le professionnalisme de nos collaborateurs, à travers : </a:t>
            </a:r>
          </a:p>
          <a:p>
            <a:pPr lvl="0">
              <a:lnSpc>
                <a:spcPct val="110000"/>
              </a:lnSpc>
              <a:defRPr/>
            </a:pPr>
            <a:endParaRPr lang="fr-FR" dirty="0">
              <a:latin typeface="Calibri" panose="020F0502020204030204"/>
            </a:endParaRPr>
          </a:p>
          <a:p>
            <a:pPr marL="271463" lvl="0" indent="-271463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fr-FR" dirty="0">
                <a:latin typeface="Calibri" panose="020F0502020204030204"/>
              </a:rPr>
              <a:t>L’engagement de nos agents dans leurs missions en étant impliqués dans leur travail. </a:t>
            </a:r>
          </a:p>
          <a:p>
            <a:pPr marL="271463" lvl="0" indent="-271463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fr-FR" dirty="0">
                <a:latin typeface="Calibri" panose="020F0502020204030204"/>
              </a:rPr>
              <a:t>Le partage des compétences entre les anciens employés ayant beaucoup d’expérience et les nouveaux entrants. </a:t>
            </a:r>
          </a:p>
          <a:p>
            <a:pPr marL="271463" indent="-271463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fr-FR" dirty="0">
                <a:latin typeface="Calibri" panose="020F0502020204030204"/>
              </a:rPr>
              <a:t>Le respect des autres membres du personnel mais également chacun des clients</a:t>
            </a:r>
          </a:p>
          <a:p>
            <a:pPr marL="271463" lvl="0" indent="-271463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fr-FR" dirty="0">
                <a:latin typeface="Calibri" panose="020F0502020204030204"/>
              </a:rPr>
              <a:t>La bienveillance pour progresser et aider les autres à progresser, pour avoir envie et donner envie d’avancer</a:t>
            </a:r>
          </a:p>
          <a:p>
            <a:pPr marL="271463" lvl="0" indent="-271463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fr-FR" dirty="0">
              <a:latin typeface="Calibri" panose="020F0502020204030204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defRPr/>
            </a:pPr>
            <a:r>
              <a:rPr lang="fr-FR" dirty="0">
                <a:latin typeface="Calibri" panose="020F0502020204030204"/>
              </a:rPr>
              <a:t>Tout cela nous permet de garantir la cohésion entre le salarié et l’entreprise. La culture d’entreprise est un élément essentiel au bon fonctionnement et au développement de l’organisation. </a:t>
            </a:r>
          </a:p>
        </p:txBody>
      </p:sp>
    </p:spTree>
    <p:extLst>
      <p:ext uri="{BB962C8B-B14F-4D97-AF65-F5344CB8AC3E}">
        <p14:creationId xmlns:p14="http://schemas.microsoft.com/office/powerpoint/2010/main" val="32202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5B8341-613D-32A1-DD8C-6F76CAB43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928" y="252907"/>
            <a:ext cx="2156460" cy="123637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4B7B5B-7071-821F-EC4F-A38464051458}"/>
              </a:ext>
            </a:extLst>
          </p:cNvPr>
          <p:cNvSpPr txBox="1"/>
          <p:nvPr/>
        </p:nvSpPr>
        <p:spPr>
          <a:xfrm>
            <a:off x="324612" y="252907"/>
            <a:ext cx="10190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1" dirty="0">
                <a:solidFill>
                  <a:srgbClr val="31A3DB"/>
                </a:solidFill>
                <a:latin typeface=""/>
              </a:rPr>
              <a:t>Le management des employés EAE</a:t>
            </a:r>
            <a:endParaRPr lang="fr-FR" sz="3200" b="1" i="0" u="none" strike="noStrike" dirty="0">
              <a:solidFill>
                <a:srgbClr val="31A3DB"/>
              </a:solidFill>
              <a:effectLst/>
              <a:latin typeface="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BE5B55A-B658-6A15-FFCB-DE99483B7048}"/>
              </a:ext>
            </a:extLst>
          </p:cNvPr>
          <p:cNvCxnSpPr>
            <a:cxnSpLocks/>
          </p:cNvCxnSpPr>
          <p:nvPr/>
        </p:nvCxnSpPr>
        <p:spPr>
          <a:xfrm>
            <a:off x="324612" y="855424"/>
            <a:ext cx="72057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651CF02A-9532-ABC0-3EC3-7AA3A5946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757" y="2370350"/>
            <a:ext cx="2762485" cy="2117299"/>
          </a:xfrm>
          <a:prstGeom prst="rect">
            <a:avLst/>
          </a:prstGeom>
        </p:spPr>
      </p:pic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841AF1E2-B1E6-8E28-FFC2-C711216BC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493298"/>
              </p:ext>
            </p:extLst>
          </p:nvPr>
        </p:nvGraphicFramePr>
        <p:xfrm>
          <a:off x="7276256" y="1555001"/>
          <a:ext cx="4591132" cy="4148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854C0FD5-AE3F-6863-A958-2AFF9F235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194743"/>
              </p:ext>
            </p:extLst>
          </p:nvPr>
        </p:nvGraphicFramePr>
        <p:xfrm>
          <a:off x="382138" y="1555001"/>
          <a:ext cx="4591131" cy="4148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9371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706B18-81C6-2966-61DC-E72B2814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92" y="2261000"/>
            <a:ext cx="5500608" cy="3153681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2DCEAD2-F89B-F802-CCAA-32FFD25B40DC}"/>
              </a:ext>
            </a:extLst>
          </p:cNvPr>
          <p:cNvCxnSpPr/>
          <p:nvPr/>
        </p:nvCxnSpPr>
        <p:spPr>
          <a:xfrm>
            <a:off x="6293224" y="519953"/>
            <a:ext cx="0" cy="5970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10" descr="Courriel de contact - Icônes les communications gratuites">
            <a:extLst>
              <a:ext uri="{FF2B5EF4-FFF2-40B4-BE49-F238E27FC236}">
                <a16:creationId xmlns:a16="http://schemas.microsoft.com/office/drawing/2014/main" id="{290A0D6E-46D5-9912-DABF-2173AA47E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65" y="3058775"/>
            <a:ext cx="398712" cy="41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éléphone portable - Téléchargement icônes gratuites">
            <a:extLst>
              <a:ext uri="{FF2B5EF4-FFF2-40B4-BE49-F238E27FC236}">
                <a16:creationId xmlns:a16="http://schemas.microsoft.com/office/drawing/2014/main" id="{47994DD4-6963-55F8-04BE-1FBC7CA51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69" y="2486555"/>
            <a:ext cx="398712" cy="4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cône de patron d'entreprise, style de contour 15173901 Art vectoriel chez  Vecteezy">
            <a:extLst>
              <a:ext uri="{FF2B5EF4-FFF2-40B4-BE49-F238E27FC236}">
                <a16:creationId xmlns:a16="http://schemas.microsoft.com/office/drawing/2014/main" id="{E82C8270-1632-CEA0-D526-3950335A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72" y="1861311"/>
            <a:ext cx="398713" cy="4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Aller sur le site internet icône illustration vectorielle 575973 Art  vectoriel chez Vecteezy">
            <a:extLst>
              <a:ext uri="{FF2B5EF4-FFF2-40B4-BE49-F238E27FC236}">
                <a16:creationId xmlns:a16="http://schemas.microsoft.com/office/drawing/2014/main" id="{288223FB-34F8-F8A7-94E2-19183167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61" y="3477911"/>
            <a:ext cx="510929" cy="5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Adresse - Icônes cartes et drapeaux gratuites">
            <a:extLst>
              <a:ext uri="{FF2B5EF4-FFF2-40B4-BE49-F238E27FC236}">
                <a16:creationId xmlns:a16="http://schemas.microsoft.com/office/drawing/2014/main" id="{A1CDB0A6-8B34-7E2D-62A2-4063E40E0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74" y="4050130"/>
            <a:ext cx="462308" cy="48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9BA0AEB-538A-F542-B66F-6A4FF6060706}"/>
              </a:ext>
            </a:extLst>
          </p:cNvPr>
          <p:cNvSpPr txBox="1"/>
          <p:nvPr/>
        </p:nvSpPr>
        <p:spPr>
          <a:xfrm>
            <a:off x="7548282" y="1939580"/>
            <a:ext cx="3747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Jean-Luc DOUARAN </a:t>
            </a:r>
          </a:p>
          <a:p>
            <a:endParaRPr lang="fr-FR" dirty="0"/>
          </a:p>
          <a:p>
            <a:r>
              <a:rPr lang="fr-FR" sz="1800" b="1" i="0" u="none" strike="noStrike" dirty="0">
                <a:effectLst/>
                <a:latin typeface="Calibri" panose="020F0502020204030204" pitchFamily="34" charset="0"/>
              </a:rPr>
              <a:t>06 67 04 56 99</a:t>
            </a:r>
            <a:endParaRPr lang="fr-FR" dirty="0"/>
          </a:p>
          <a:p>
            <a:endParaRPr lang="fr-FR" dirty="0"/>
          </a:p>
          <a:p>
            <a:r>
              <a:rPr lang="fr-FR" dirty="0"/>
              <a:t>jean-luc.douaran@sbeae.com</a:t>
            </a:r>
          </a:p>
          <a:p>
            <a:endParaRPr lang="fr-FR" dirty="0"/>
          </a:p>
          <a:p>
            <a:r>
              <a:rPr lang="fr-FR" b="0" i="0" u="none" strike="noStrike" dirty="0">
                <a:effectLst/>
                <a:latin typeface="Calibri" panose="020F0502020204030204" pitchFamily="34" charset="0"/>
              </a:rPr>
              <a:t>https://www.sbeae.com </a:t>
            </a:r>
          </a:p>
          <a:p>
            <a:endParaRPr lang="fr-FR" dirty="0"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fr-FR" sz="1800" b="0" i="0" u="none" strike="noStrike" dirty="0">
                <a:effectLst/>
                <a:latin typeface="Calibri" panose="020F0502020204030204" pitchFamily="34" charset="0"/>
              </a:rPr>
              <a:t>4 Rue Denis Papin - 56890 PLESCOP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591977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{3960B684-0BBB-7B47-846E-A4609B7BD4F2}tf16401369</Template>
  <TotalTime>1462</TotalTime>
  <Words>329</Words>
  <Application>Microsoft Macintosh PowerPoint</Application>
  <PresentationFormat>Grand écran</PresentationFormat>
  <Paragraphs>66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Century Gothic</vt:lpstr>
      <vt:lpstr>Rockwell</vt:lpstr>
      <vt:lpstr>Segoe UI Light</vt:lpstr>
      <vt:lpstr>Wingdings</vt:lpstr>
      <vt:lpstr>Atlas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LE PLAT</dc:creator>
  <cp:lastModifiedBy>Caroline LE PLAT</cp:lastModifiedBy>
  <cp:revision>36</cp:revision>
  <dcterms:created xsi:type="dcterms:W3CDTF">2024-04-03T08:37:31Z</dcterms:created>
  <dcterms:modified xsi:type="dcterms:W3CDTF">2025-05-14T15:45:44Z</dcterms:modified>
</cp:coreProperties>
</file>